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26" r:id="rId3"/>
    <p:sldId id="327" r:id="rId4"/>
    <p:sldId id="384" r:id="rId5"/>
    <p:sldId id="383" r:id="rId6"/>
    <p:sldId id="328" r:id="rId7"/>
    <p:sldId id="331" r:id="rId8"/>
    <p:sldId id="329" r:id="rId9"/>
    <p:sldId id="368" r:id="rId10"/>
    <p:sldId id="346" r:id="rId11"/>
    <p:sldId id="374" r:id="rId12"/>
    <p:sldId id="370" r:id="rId13"/>
    <p:sldId id="369" r:id="rId14"/>
    <p:sldId id="371" r:id="rId15"/>
    <p:sldId id="372" r:id="rId16"/>
    <p:sldId id="353" r:id="rId17"/>
    <p:sldId id="355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iridin" initials="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15T16:51:29.544" idx="1">
    <p:pos x="10" y="10"/>
    <p:text/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7817806" y="1674659"/>
            <a:ext cx="2254685" cy="3623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2119509" y="1674660"/>
            <a:ext cx="248434" cy="3623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2367943" y="1674660"/>
            <a:ext cx="5449863" cy="3623154"/>
          </a:xfrm>
          <a:prstGeom prst="rect">
            <a:avLst/>
          </a:prstGeom>
          <a:solidFill>
            <a:srgbClr val="143163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占位符 23"/>
          <p:cNvSpPr>
            <a:spLocks noGrp="1"/>
          </p:cNvSpPr>
          <p:nvPr>
            <p:ph type="body" sz="quarter" idx="10" hasCustomPrompt="1"/>
          </p:nvPr>
        </p:nvSpPr>
        <p:spPr>
          <a:xfrm>
            <a:off x="2736568" y="2121406"/>
            <a:ext cx="5054097" cy="1096963"/>
          </a:xfrm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7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文本样式</a:t>
            </a:r>
            <a:endParaRPr lang="zh-CN" altLang="en-US" dirty="0"/>
          </a:p>
        </p:txBody>
      </p:sp>
      <p:sp>
        <p:nvSpPr>
          <p:cNvPr id="15" name="文本占位符 26"/>
          <p:cNvSpPr>
            <a:spLocks noGrp="1"/>
          </p:cNvSpPr>
          <p:nvPr>
            <p:ph type="body" sz="quarter" idx="11" hasCustomPrompt="1"/>
          </p:nvPr>
        </p:nvSpPr>
        <p:spPr>
          <a:xfrm>
            <a:off x="2736568" y="3120798"/>
            <a:ext cx="4892357" cy="1038163"/>
          </a:xfrm>
        </p:spPr>
        <p:txBody>
          <a:bodyPr anchor="ctr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单击此处编辑文本样式</a:t>
            </a:r>
            <a:endParaRPr lang="zh-CN" altLang="en-US" dirty="0"/>
          </a:p>
        </p:txBody>
      </p:sp>
      <p:sp>
        <p:nvSpPr>
          <p:cNvPr id="16" name="文本占位符 21"/>
          <p:cNvSpPr>
            <a:spLocks noGrp="1"/>
          </p:cNvSpPr>
          <p:nvPr>
            <p:ph type="body" sz="quarter" idx="14"/>
          </p:nvPr>
        </p:nvSpPr>
        <p:spPr>
          <a:xfrm>
            <a:off x="2736568" y="4230012"/>
            <a:ext cx="5260734" cy="821191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87350" y="273050"/>
            <a:ext cx="11417300" cy="631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1" b="780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2503184" y="1746880"/>
            <a:ext cx="7185632" cy="3364239"/>
          </a:xfrm>
          <a:prstGeom prst="rect">
            <a:avLst/>
          </a:prstGeom>
          <a:solidFill>
            <a:srgbClr val="143163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占位符 16"/>
          <p:cNvSpPr>
            <a:spLocks noGrp="1"/>
          </p:cNvSpPr>
          <p:nvPr>
            <p:ph type="body" sz="quarter" idx="15"/>
          </p:nvPr>
        </p:nvSpPr>
        <p:spPr>
          <a:xfrm>
            <a:off x="3298031" y="3754825"/>
            <a:ext cx="5595938" cy="749300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1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3308350" y="2223339"/>
            <a:ext cx="5575300" cy="1573498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单击编辑文本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2076450" y="1435435"/>
            <a:ext cx="8039100" cy="398712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2714625" y="0"/>
            <a:ext cx="692467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图片占位符 23"/>
          <p:cNvSpPr>
            <a:spLocks noGrp="1"/>
          </p:cNvSpPr>
          <p:nvPr>
            <p:ph type="pic" sz="quarter" idx="10"/>
          </p:nvPr>
        </p:nvSpPr>
        <p:spPr>
          <a:xfrm>
            <a:off x="1371601" y="2503013"/>
            <a:ext cx="5787928" cy="3474970"/>
          </a:xfrm>
          <a:custGeom>
            <a:avLst/>
            <a:gdLst>
              <a:gd name="connsiteX0" fmla="*/ 0 w 5787928"/>
              <a:gd name="connsiteY0" fmla="*/ 0 h 3474970"/>
              <a:gd name="connsiteX1" fmla="*/ 5787928 w 5787928"/>
              <a:gd name="connsiteY1" fmla="*/ 0 h 3474970"/>
              <a:gd name="connsiteX2" fmla="*/ 5787928 w 5787928"/>
              <a:gd name="connsiteY2" fmla="*/ 3474970 h 3474970"/>
              <a:gd name="connsiteX3" fmla="*/ 0 w 5787928"/>
              <a:gd name="connsiteY3" fmla="*/ 3474970 h 347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7928" h="3474970">
                <a:moveTo>
                  <a:pt x="0" y="0"/>
                </a:moveTo>
                <a:lnTo>
                  <a:pt x="5787928" y="0"/>
                </a:lnTo>
                <a:lnTo>
                  <a:pt x="5787928" y="3474970"/>
                </a:lnTo>
                <a:lnTo>
                  <a:pt x="0" y="34749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1" y="0"/>
            <a:ext cx="10001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图片占位符 25"/>
          <p:cNvSpPr>
            <a:spLocks noGrp="1"/>
          </p:cNvSpPr>
          <p:nvPr>
            <p:ph type="pic" sz="quarter" idx="11"/>
          </p:nvPr>
        </p:nvSpPr>
        <p:spPr>
          <a:xfrm>
            <a:off x="1371114" y="466239"/>
            <a:ext cx="1803886" cy="1803886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0" name="图片占位符 25"/>
          <p:cNvSpPr>
            <a:spLocks noGrp="1"/>
          </p:cNvSpPr>
          <p:nvPr>
            <p:ph type="pic" sz="quarter" idx="12"/>
          </p:nvPr>
        </p:nvSpPr>
        <p:spPr>
          <a:xfrm>
            <a:off x="3363622" y="466239"/>
            <a:ext cx="1803886" cy="1803886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1" name="图片占位符 25"/>
          <p:cNvSpPr>
            <a:spLocks noGrp="1"/>
          </p:cNvSpPr>
          <p:nvPr>
            <p:ph type="pic" sz="quarter" idx="13"/>
          </p:nvPr>
        </p:nvSpPr>
        <p:spPr>
          <a:xfrm>
            <a:off x="5355643" y="466239"/>
            <a:ext cx="1803886" cy="1803886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5372100"/>
            <a:ext cx="12192000" cy="1485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2286000"/>
            <a:ext cx="12192000" cy="30861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1617423"/>
            <a:ext cx="248434" cy="36231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248434" y="1617423"/>
            <a:ext cx="6711166" cy="3623154"/>
          </a:xfrm>
          <a:prstGeom prst="rect">
            <a:avLst/>
          </a:prstGeom>
          <a:solidFill>
            <a:srgbClr val="143163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占位符 23"/>
          <p:cNvSpPr>
            <a:spLocks noGrp="1"/>
          </p:cNvSpPr>
          <p:nvPr>
            <p:ph type="body" sz="quarter" idx="10" hasCustomPrompt="1"/>
          </p:nvPr>
        </p:nvSpPr>
        <p:spPr>
          <a:xfrm>
            <a:off x="617059" y="2064169"/>
            <a:ext cx="5054097" cy="1096963"/>
          </a:xfrm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7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文本样式</a:t>
            </a:r>
            <a:endParaRPr lang="zh-CN" altLang="en-US" dirty="0"/>
          </a:p>
        </p:txBody>
      </p:sp>
      <p:sp>
        <p:nvSpPr>
          <p:cNvPr id="15" name="文本占位符 26"/>
          <p:cNvSpPr>
            <a:spLocks noGrp="1"/>
          </p:cNvSpPr>
          <p:nvPr>
            <p:ph type="body" sz="quarter" idx="11" hasCustomPrompt="1"/>
          </p:nvPr>
        </p:nvSpPr>
        <p:spPr>
          <a:xfrm>
            <a:off x="617059" y="3063561"/>
            <a:ext cx="4892357" cy="1038163"/>
          </a:xfrm>
        </p:spPr>
        <p:txBody>
          <a:bodyPr anchor="ctr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单击此处编辑文本样式</a:t>
            </a:r>
            <a:endParaRPr lang="zh-CN" altLang="en-US" dirty="0"/>
          </a:p>
        </p:txBody>
      </p:sp>
      <p:sp>
        <p:nvSpPr>
          <p:cNvPr id="16" name="文本占位符 21"/>
          <p:cNvSpPr>
            <a:spLocks noGrp="1"/>
          </p:cNvSpPr>
          <p:nvPr>
            <p:ph type="body" sz="quarter" idx="14"/>
          </p:nvPr>
        </p:nvSpPr>
        <p:spPr>
          <a:xfrm>
            <a:off x="617059" y="4172775"/>
            <a:ext cx="5260734" cy="821191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hyperlink" Target="https://editor.swagger.io/?_ga=2.123945100.728148388.1670933433-1547882304.1668663482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gitlab.com/Taupik19/game-store-final-project/-/raw/b730f9529cd10ab0692658eaf1d6fcce34a8ad71/project/docs/item/item-get-flow.drawio.p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hyperlink" Target="https://editor.swagger.io/?_ga=2.123945100.728148388.1670933433-1547882304.1668663482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gitlab.com/Taupik19/game-store-final-project/-/raw/b730f9529cd10ab0692658eaf1d6fcce34a8ad71/project/docs/transaction/transaction-get-flow.drawio.png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7" Type="http://schemas.openxmlformats.org/officeDocument/2006/relationships/slideLayout" Target="../slideLayouts/slideLayout4.xml"/><Relationship Id="rId16" Type="http://schemas.openxmlformats.org/officeDocument/2006/relationships/tags" Target="../tags/tag10.xml"/><Relationship Id="rId15" Type="http://schemas.openxmlformats.org/officeDocument/2006/relationships/tags" Target="../tags/tag9.xml"/><Relationship Id="rId14" Type="http://schemas.openxmlformats.org/officeDocument/2006/relationships/image" Target="../media/image10.png"/><Relationship Id="rId13" Type="http://schemas.openxmlformats.org/officeDocument/2006/relationships/image" Target="../media/image9.png"/><Relationship Id="rId12" Type="http://schemas.openxmlformats.org/officeDocument/2006/relationships/image" Target="../media/image8.png"/><Relationship Id="rId11" Type="http://schemas.openxmlformats.org/officeDocument/2006/relationships/image" Target="../media/image7.png"/><Relationship Id="rId10" Type="http://schemas.openxmlformats.org/officeDocument/2006/relationships/image" Target="../media/image6.png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hyperlink" Target="https://editor.swagger.io/?_ga=2.123945100.728148388.1670933433-1547882304.1668663482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drive.google.com/file/d/1CqD-Uk9ldBZ-1NFKMCGK8Bs27aw1Cfuo/view?usp=sharing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drive.google.com/file/d/1ppb3D_VnunpEkG71vrXbwPphQjPdmY7e/view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749268" y="2672396"/>
            <a:ext cx="5054097" cy="1096963"/>
          </a:xfrm>
        </p:spPr>
        <p:txBody>
          <a:bodyPr/>
          <a:lstStyle/>
          <a:p>
            <a:r>
              <a:rPr lang="en-US" altLang="zh-CN" sz="6600" dirty="0">
                <a:sym typeface="+mn-lt"/>
              </a:rPr>
              <a:t>API STORE</a:t>
            </a:r>
            <a:endParaRPr lang="en-US" altLang="zh-CN" sz="6600" dirty="0"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749268" y="3671789"/>
            <a:ext cx="4892357" cy="727302"/>
          </a:xfrm>
        </p:spPr>
        <p:txBody>
          <a:bodyPr/>
          <a:lstStyle/>
          <a:p>
            <a:r>
              <a:rPr lang="en-US" altLang="zh-CN" sz="2400" kern="100" dirty="0">
                <a:cs typeface="Arial" panose="020B0604020202020204" pitchFamily="34" charset="0"/>
                <a:sym typeface="+mn-lt"/>
              </a:rPr>
              <a:t>Group 1 Presentation</a:t>
            </a:r>
            <a:endParaRPr lang="en-US" altLang="zh-CN" sz="2400" kern="100" dirty="0">
              <a:cs typeface="Arial" panose="020B0604020202020204" pitchFamily="34" charset="0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287589" y="2239962"/>
            <a:ext cx="1290320" cy="2378075"/>
          </a:xfrm>
          <a:prstGeom prst="rect">
            <a:avLst/>
          </a:prstGeom>
        </p:spPr>
        <p:txBody>
          <a:bodyPr vert="vert" wrap="none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  <a:sym typeface="+mn-lt"/>
              </a:rPr>
              <a:t>SALT</a:t>
            </a:r>
            <a:endParaRPr lang="en-US" altLang="zh-CN" sz="7200" dirty="0">
              <a:solidFill>
                <a:schemeClr val="bg1"/>
              </a:solidFill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5767005" y="1150131"/>
            <a:ext cx="65799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5"/>
          <p:cNvSpPr/>
          <p:nvPr/>
        </p:nvSpPr>
        <p:spPr>
          <a:xfrm>
            <a:off x="2728595" y="443230"/>
            <a:ext cx="685292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ea typeface="Arial" panose="020B0604020202020204" pitchFamily="34" charset="0"/>
                <a:sym typeface="+mn-lt"/>
              </a:rPr>
              <a:t>LIST API ITEM</a:t>
            </a:r>
            <a:endParaRPr lang="en-US" sz="4000" b="1" dirty="0">
              <a:ea typeface="Arial" panose="020B0604020202020204" pitchFamily="34" charset="0"/>
              <a:sym typeface="+mn-lt"/>
            </a:endParaRPr>
          </a:p>
        </p:txBody>
      </p:sp>
      <p:sp>
        <p:nvSpPr>
          <p:cNvPr id="6" name="矩形 9"/>
          <p:cNvSpPr/>
          <p:nvPr/>
        </p:nvSpPr>
        <p:spPr>
          <a:xfrm>
            <a:off x="871822" y="5932399"/>
            <a:ext cx="1359535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dirty="0">
                <a:sym typeface="+mn-lt"/>
                <a:hlinkClick r:id="rId1" action="ppaction://hlinkfile"/>
              </a:rPr>
              <a:t>LIHAT DETAIL</a:t>
            </a:r>
            <a:endParaRPr lang="en-US" altLang="zh-CN" sz="1400" dirty="0">
              <a:sym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162" y="2319337"/>
            <a:ext cx="8829675" cy="22193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8007285" y="4201306"/>
            <a:ext cx="65799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5"/>
          <p:cNvSpPr/>
          <p:nvPr/>
        </p:nvSpPr>
        <p:spPr>
          <a:xfrm>
            <a:off x="5641975" y="2767965"/>
            <a:ext cx="5388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ea typeface="Arial" panose="020B0604020202020204" pitchFamily="34" charset="0"/>
                <a:sym typeface="+mn-lt"/>
              </a:rPr>
              <a:t>FLOW API GET ITEM</a:t>
            </a:r>
            <a:endParaRPr lang="en-US" sz="4000" b="1" dirty="0">
              <a:ea typeface="Arial" panose="020B0604020202020204" pitchFamily="34" charset="0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1052195" y="2885440"/>
            <a:ext cx="1087120" cy="1087120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grpSp>
        <p:nvGrpSpPr>
          <p:cNvPr id="4" name="Group 1008"/>
          <p:cNvGrpSpPr>
            <a:grpSpLocks noChangeAspect="1"/>
          </p:cNvGrpSpPr>
          <p:nvPr/>
        </p:nvGrpSpPr>
        <p:grpSpPr bwMode="auto">
          <a:xfrm>
            <a:off x="1427129" y="3187681"/>
            <a:ext cx="341119" cy="294878"/>
            <a:chOff x="-3982" y="41"/>
            <a:chExt cx="2641" cy="2283"/>
          </a:xfrm>
          <a:solidFill>
            <a:schemeClr val="accent2"/>
          </a:solidFill>
        </p:grpSpPr>
        <p:sp>
          <p:nvSpPr>
            <p:cNvPr id="6" name="Freeform 1010"/>
            <p:cNvSpPr>
              <a:spLocks noEditPoints="1"/>
            </p:cNvSpPr>
            <p:nvPr/>
          </p:nvSpPr>
          <p:spPr bwMode="auto">
            <a:xfrm>
              <a:off x="-3982" y="41"/>
              <a:ext cx="2641" cy="2283"/>
            </a:xfrm>
            <a:custGeom>
              <a:avLst/>
              <a:gdLst>
                <a:gd name="T0" fmla="*/ 383 w 5282"/>
                <a:gd name="T1" fmla="*/ 3127 h 4566"/>
                <a:gd name="T2" fmla="*/ 4899 w 5282"/>
                <a:gd name="T3" fmla="*/ 384 h 4566"/>
                <a:gd name="T4" fmla="*/ 257 w 5282"/>
                <a:gd name="T5" fmla="*/ 0 h 4566"/>
                <a:gd name="T6" fmla="*/ 5072 w 5282"/>
                <a:gd name="T7" fmla="*/ 4 h 4566"/>
                <a:gd name="T8" fmla="*/ 5156 w 5282"/>
                <a:gd name="T9" fmla="*/ 36 h 4566"/>
                <a:gd name="T10" fmla="*/ 5221 w 5282"/>
                <a:gd name="T11" fmla="*/ 90 h 4566"/>
                <a:gd name="T12" fmla="*/ 5266 w 5282"/>
                <a:gd name="T13" fmla="*/ 168 h 4566"/>
                <a:gd name="T14" fmla="*/ 5282 w 5282"/>
                <a:gd name="T15" fmla="*/ 256 h 4566"/>
                <a:gd name="T16" fmla="*/ 5278 w 5282"/>
                <a:gd name="T17" fmla="*/ 3300 h 4566"/>
                <a:gd name="T18" fmla="*/ 5247 w 5282"/>
                <a:gd name="T19" fmla="*/ 3384 h 4566"/>
                <a:gd name="T20" fmla="*/ 5191 w 5282"/>
                <a:gd name="T21" fmla="*/ 3451 h 4566"/>
                <a:gd name="T22" fmla="*/ 5116 w 5282"/>
                <a:gd name="T23" fmla="*/ 3494 h 4566"/>
                <a:gd name="T24" fmla="*/ 5026 w 5282"/>
                <a:gd name="T25" fmla="*/ 3511 h 4566"/>
                <a:gd name="T26" fmla="*/ 3243 w 5282"/>
                <a:gd name="T27" fmla="*/ 4092 h 4566"/>
                <a:gd name="T28" fmla="*/ 3985 w 5282"/>
                <a:gd name="T29" fmla="*/ 4097 h 4566"/>
                <a:gd name="T30" fmla="*/ 4068 w 5282"/>
                <a:gd name="T31" fmla="*/ 4132 h 4566"/>
                <a:gd name="T32" fmla="*/ 4133 w 5282"/>
                <a:gd name="T33" fmla="*/ 4196 h 4566"/>
                <a:gd name="T34" fmla="*/ 4168 w 5282"/>
                <a:gd name="T35" fmla="*/ 4280 h 4566"/>
                <a:gd name="T36" fmla="*/ 4168 w 5282"/>
                <a:gd name="T37" fmla="*/ 4376 h 4566"/>
                <a:gd name="T38" fmla="*/ 4133 w 5282"/>
                <a:gd name="T39" fmla="*/ 4462 h 4566"/>
                <a:gd name="T40" fmla="*/ 4068 w 5282"/>
                <a:gd name="T41" fmla="*/ 4524 h 4566"/>
                <a:gd name="T42" fmla="*/ 3985 w 5282"/>
                <a:gd name="T43" fmla="*/ 4561 h 4566"/>
                <a:gd name="T44" fmla="*/ 1345 w 5282"/>
                <a:gd name="T45" fmla="*/ 4566 h 4566"/>
                <a:gd name="T46" fmla="*/ 1254 w 5282"/>
                <a:gd name="T47" fmla="*/ 4547 h 4566"/>
                <a:gd name="T48" fmla="*/ 1179 w 5282"/>
                <a:gd name="T49" fmla="*/ 4495 h 4566"/>
                <a:gd name="T50" fmla="*/ 1127 w 5282"/>
                <a:gd name="T51" fmla="*/ 4421 h 4566"/>
                <a:gd name="T52" fmla="*/ 1110 w 5282"/>
                <a:gd name="T53" fmla="*/ 4328 h 4566"/>
                <a:gd name="T54" fmla="*/ 1127 w 5282"/>
                <a:gd name="T55" fmla="*/ 4237 h 4566"/>
                <a:gd name="T56" fmla="*/ 1179 w 5282"/>
                <a:gd name="T57" fmla="*/ 4161 h 4566"/>
                <a:gd name="T58" fmla="*/ 1254 w 5282"/>
                <a:gd name="T59" fmla="*/ 4110 h 4566"/>
                <a:gd name="T60" fmla="*/ 1345 w 5282"/>
                <a:gd name="T61" fmla="*/ 4092 h 4566"/>
                <a:gd name="T62" fmla="*/ 2040 w 5282"/>
                <a:gd name="T63" fmla="*/ 3511 h 4566"/>
                <a:gd name="T64" fmla="*/ 210 w 5282"/>
                <a:gd name="T65" fmla="*/ 3507 h 4566"/>
                <a:gd name="T66" fmla="*/ 127 w 5282"/>
                <a:gd name="T67" fmla="*/ 3475 h 4566"/>
                <a:gd name="T68" fmla="*/ 61 w 5282"/>
                <a:gd name="T69" fmla="*/ 3419 h 4566"/>
                <a:gd name="T70" fmla="*/ 16 w 5282"/>
                <a:gd name="T71" fmla="*/ 3343 h 4566"/>
                <a:gd name="T72" fmla="*/ 0 w 5282"/>
                <a:gd name="T73" fmla="*/ 3255 h 4566"/>
                <a:gd name="T74" fmla="*/ 5 w 5282"/>
                <a:gd name="T75" fmla="*/ 211 h 4566"/>
                <a:gd name="T76" fmla="*/ 35 w 5282"/>
                <a:gd name="T77" fmla="*/ 127 h 4566"/>
                <a:gd name="T78" fmla="*/ 91 w 5282"/>
                <a:gd name="T79" fmla="*/ 60 h 4566"/>
                <a:gd name="T80" fmla="*/ 167 w 5282"/>
                <a:gd name="T81" fmla="*/ 17 h 4566"/>
                <a:gd name="T82" fmla="*/ 257 w 5282"/>
                <a:gd name="T83" fmla="*/ 0 h 4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282" h="4566">
                  <a:moveTo>
                    <a:pt x="383" y="384"/>
                  </a:moveTo>
                  <a:lnTo>
                    <a:pt x="383" y="3127"/>
                  </a:lnTo>
                  <a:lnTo>
                    <a:pt x="4899" y="3127"/>
                  </a:lnTo>
                  <a:lnTo>
                    <a:pt x="4899" y="384"/>
                  </a:lnTo>
                  <a:lnTo>
                    <a:pt x="383" y="384"/>
                  </a:lnTo>
                  <a:close/>
                  <a:moveTo>
                    <a:pt x="257" y="0"/>
                  </a:moveTo>
                  <a:lnTo>
                    <a:pt x="5026" y="0"/>
                  </a:lnTo>
                  <a:lnTo>
                    <a:pt x="5072" y="4"/>
                  </a:lnTo>
                  <a:lnTo>
                    <a:pt x="5116" y="17"/>
                  </a:lnTo>
                  <a:lnTo>
                    <a:pt x="5156" y="36"/>
                  </a:lnTo>
                  <a:lnTo>
                    <a:pt x="5191" y="60"/>
                  </a:lnTo>
                  <a:lnTo>
                    <a:pt x="5221" y="90"/>
                  </a:lnTo>
                  <a:lnTo>
                    <a:pt x="5247" y="127"/>
                  </a:lnTo>
                  <a:lnTo>
                    <a:pt x="5266" y="168"/>
                  </a:lnTo>
                  <a:lnTo>
                    <a:pt x="5278" y="211"/>
                  </a:lnTo>
                  <a:lnTo>
                    <a:pt x="5282" y="256"/>
                  </a:lnTo>
                  <a:lnTo>
                    <a:pt x="5282" y="3255"/>
                  </a:lnTo>
                  <a:lnTo>
                    <a:pt x="5278" y="3300"/>
                  </a:lnTo>
                  <a:lnTo>
                    <a:pt x="5266" y="3343"/>
                  </a:lnTo>
                  <a:lnTo>
                    <a:pt x="5247" y="3384"/>
                  </a:lnTo>
                  <a:lnTo>
                    <a:pt x="5221" y="3419"/>
                  </a:lnTo>
                  <a:lnTo>
                    <a:pt x="5191" y="3451"/>
                  </a:lnTo>
                  <a:lnTo>
                    <a:pt x="5156" y="3475"/>
                  </a:lnTo>
                  <a:lnTo>
                    <a:pt x="5116" y="3494"/>
                  </a:lnTo>
                  <a:lnTo>
                    <a:pt x="5072" y="3507"/>
                  </a:lnTo>
                  <a:lnTo>
                    <a:pt x="5026" y="3511"/>
                  </a:lnTo>
                  <a:lnTo>
                    <a:pt x="3243" y="3511"/>
                  </a:lnTo>
                  <a:lnTo>
                    <a:pt x="3243" y="4092"/>
                  </a:lnTo>
                  <a:lnTo>
                    <a:pt x="3937" y="4092"/>
                  </a:lnTo>
                  <a:lnTo>
                    <a:pt x="3985" y="4097"/>
                  </a:lnTo>
                  <a:lnTo>
                    <a:pt x="4028" y="4110"/>
                  </a:lnTo>
                  <a:lnTo>
                    <a:pt x="4068" y="4132"/>
                  </a:lnTo>
                  <a:lnTo>
                    <a:pt x="4104" y="4161"/>
                  </a:lnTo>
                  <a:lnTo>
                    <a:pt x="4133" y="4196"/>
                  </a:lnTo>
                  <a:lnTo>
                    <a:pt x="4155" y="4237"/>
                  </a:lnTo>
                  <a:lnTo>
                    <a:pt x="4168" y="4280"/>
                  </a:lnTo>
                  <a:lnTo>
                    <a:pt x="4173" y="4328"/>
                  </a:lnTo>
                  <a:lnTo>
                    <a:pt x="4168" y="4376"/>
                  </a:lnTo>
                  <a:lnTo>
                    <a:pt x="4155" y="4421"/>
                  </a:lnTo>
                  <a:lnTo>
                    <a:pt x="4133" y="4462"/>
                  </a:lnTo>
                  <a:lnTo>
                    <a:pt x="4104" y="4495"/>
                  </a:lnTo>
                  <a:lnTo>
                    <a:pt x="4068" y="4524"/>
                  </a:lnTo>
                  <a:lnTo>
                    <a:pt x="4028" y="4547"/>
                  </a:lnTo>
                  <a:lnTo>
                    <a:pt x="3985" y="4561"/>
                  </a:lnTo>
                  <a:lnTo>
                    <a:pt x="3937" y="4566"/>
                  </a:lnTo>
                  <a:lnTo>
                    <a:pt x="1345" y="4566"/>
                  </a:lnTo>
                  <a:lnTo>
                    <a:pt x="1297" y="4561"/>
                  </a:lnTo>
                  <a:lnTo>
                    <a:pt x="1254" y="4547"/>
                  </a:lnTo>
                  <a:lnTo>
                    <a:pt x="1214" y="4524"/>
                  </a:lnTo>
                  <a:lnTo>
                    <a:pt x="1179" y="4495"/>
                  </a:lnTo>
                  <a:lnTo>
                    <a:pt x="1150" y="4462"/>
                  </a:lnTo>
                  <a:lnTo>
                    <a:pt x="1127" y="4421"/>
                  </a:lnTo>
                  <a:lnTo>
                    <a:pt x="1115" y="4376"/>
                  </a:lnTo>
                  <a:lnTo>
                    <a:pt x="1110" y="4328"/>
                  </a:lnTo>
                  <a:lnTo>
                    <a:pt x="1115" y="4280"/>
                  </a:lnTo>
                  <a:lnTo>
                    <a:pt x="1127" y="4237"/>
                  </a:lnTo>
                  <a:lnTo>
                    <a:pt x="1150" y="4196"/>
                  </a:lnTo>
                  <a:lnTo>
                    <a:pt x="1179" y="4161"/>
                  </a:lnTo>
                  <a:lnTo>
                    <a:pt x="1214" y="4132"/>
                  </a:lnTo>
                  <a:lnTo>
                    <a:pt x="1254" y="4110"/>
                  </a:lnTo>
                  <a:lnTo>
                    <a:pt x="1297" y="4097"/>
                  </a:lnTo>
                  <a:lnTo>
                    <a:pt x="1345" y="4092"/>
                  </a:lnTo>
                  <a:lnTo>
                    <a:pt x="2040" y="4092"/>
                  </a:lnTo>
                  <a:lnTo>
                    <a:pt x="2040" y="3511"/>
                  </a:lnTo>
                  <a:lnTo>
                    <a:pt x="257" y="3511"/>
                  </a:lnTo>
                  <a:lnTo>
                    <a:pt x="210" y="3507"/>
                  </a:lnTo>
                  <a:lnTo>
                    <a:pt x="167" y="3494"/>
                  </a:lnTo>
                  <a:lnTo>
                    <a:pt x="127" y="3475"/>
                  </a:lnTo>
                  <a:lnTo>
                    <a:pt x="91" y="3451"/>
                  </a:lnTo>
                  <a:lnTo>
                    <a:pt x="61" y="3419"/>
                  </a:lnTo>
                  <a:lnTo>
                    <a:pt x="35" y="3384"/>
                  </a:lnTo>
                  <a:lnTo>
                    <a:pt x="16" y="3343"/>
                  </a:lnTo>
                  <a:lnTo>
                    <a:pt x="5" y="3300"/>
                  </a:lnTo>
                  <a:lnTo>
                    <a:pt x="0" y="3255"/>
                  </a:lnTo>
                  <a:lnTo>
                    <a:pt x="0" y="256"/>
                  </a:lnTo>
                  <a:lnTo>
                    <a:pt x="5" y="211"/>
                  </a:lnTo>
                  <a:lnTo>
                    <a:pt x="16" y="168"/>
                  </a:lnTo>
                  <a:lnTo>
                    <a:pt x="35" y="127"/>
                  </a:lnTo>
                  <a:lnTo>
                    <a:pt x="61" y="90"/>
                  </a:lnTo>
                  <a:lnTo>
                    <a:pt x="91" y="60"/>
                  </a:lnTo>
                  <a:lnTo>
                    <a:pt x="127" y="36"/>
                  </a:lnTo>
                  <a:lnTo>
                    <a:pt x="167" y="17"/>
                  </a:lnTo>
                  <a:lnTo>
                    <a:pt x="210" y="4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27" name="Freeform 1011"/>
            <p:cNvSpPr/>
            <p:nvPr/>
          </p:nvSpPr>
          <p:spPr bwMode="auto">
            <a:xfrm>
              <a:off x="-3422" y="648"/>
              <a:ext cx="560" cy="539"/>
            </a:xfrm>
            <a:custGeom>
              <a:avLst/>
              <a:gdLst>
                <a:gd name="T0" fmla="*/ 964 w 1121"/>
                <a:gd name="T1" fmla="*/ 0 h 1078"/>
                <a:gd name="T2" fmla="*/ 993 w 1121"/>
                <a:gd name="T3" fmla="*/ 4 h 1078"/>
                <a:gd name="T4" fmla="*/ 1022 w 1121"/>
                <a:gd name="T5" fmla="*/ 12 h 1078"/>
                <a:gd name="T6" fmla="*/ 1048 w 1121"/>
                <a:gd name="T7" fmla="*/ 26 h 1078"/>
                <a:gd name="T8" fmla="*/ 1073 w 1121"/>
                <a:gd name="T9" fmla="*/ 45 h 1078"/>
                <a:gd name="T10" fmla="*/ 1094 w 1121"/>
                <a:gd name="T11" fmla="*/ 69 h 1078"/>
                <a:gd name="T12" fmla="*/ 1108 w 1121"/>
                <a:gd name="T13" fmla="*/ 97 h 1078"/>
                <a:gd name="T14" fmla="*/ 1118 w 1121"/>
                <a:gd name="T15" fmla="*/ 126 h 1078"/>
                <a:gd name="T16" fmla="*/ 1121 w 1121"/>
                <a:gd name="T17" fmla="*/ 158 h 1078"/>
                <a:gd name="T18" fmla="*/ 1121 w 1121"/>
                <a:gd name="T19" fmla="*/ 161 h 1078"/>
                <a:gd name="T20" fmla="*/ 1116 w 1121"/>
                <a:gd name="T21" fmla="*/ 198 h 1078"/>
                <a:gd name="T22" fmla="*/ 1105 w 1121"/>
                <a:gd name="T23" fmla="*/ 230 h 1078"/>
                <a:gd name="T24" fmla="*/ 1086 w 1121"/>
                <a:gd name="T25" fmla="*/ 261 h 1078"/>
                <a:gd name="T26" fmla="*/ 1060 w 1121"/>
                <a:gd name="T27" fmla="*/ 285 h 1078"/>
                <a:gd name="T28" fmla="*/ 1030 w 1121"/>
                <a:gd name="T29" fmla="*/ 304 h 1078"/>
                <a:gd name="T30" fmla="*/ 525 w 1121"/>
                <a:gd name="T31" fmla="*/ 538 h 1078"/>
                <a:gd name="T32" fmla="*/ 1030 w 1121"/>
                <a:gd name="T33" fmla="*/ 775 h 1078"/>
                <a:gd name="T34" fmla="*/ 1060 w 1121"/>
                <a:gd name="T35" fmla="*/ 792 h 1078"/>
                <a:gd name="T36" fmla="*/ 1086 w 1121"/>
                <a:gd name="T37" fmla="*/ 818 h 1078"/>
                <a:gd name="T38" fmla="*/ 1105 w 1121"/>
                <a:gd name="T39" fmla="*/ 847 h 1078"/>
                <a:gd name="T40" fmla="*/ 1116 w 1121"/>
                <a:gd name="T41" fmla="*/ 881 h 1078"/>
                <a:gd name="T42" fmla="*/ 1121 w 1121"/>
                <a:gd name="T43" fmla="*/ 916 h 1078"/>
                <a:gd name="T44" fmla="*/ 1121 w 1121"/>
                <a:gd name="T45" fmla="*/ 921 h 1078"/>
                <a:gd name="T46" fmla="*/ 1118 w 1121"/>
                <a:gd name="T47" fmla="*/ 953 h 1078"/>
                <a:gd name="T48" fmla="*/ 1108 w 1121"/>
                <a:gd name="T49" fmla="*/ 982 h 1078"/>
                <a:gd name="T50" fmla="*/ 1094 w 1121"/>
                <a:gd name="T51" fmla="*/ 1009 h 1078"/>
                <a:gd name="T52" fmla="*/ 1073 w 1121"/>
                <a:gd name="T53" fmla="*/ 1033 h 1078"/>
                <a:gd name="T54" fmla="*/ 1048 w 1121"/>
                <a:gd name="T55" fmla="*/ 1053 h 1078"/>
                <a:gd name="T56" fmla="*/ 1022 w 1121"/>
                <a:gd name="T57" fmla="*/ 1067 h 1078"/>
                <a:gd name="T58" fmla="*/ 993 w 1121"/>
                <a:gd name="T59" fmla="*/ 1075 h 1078"/>
                <a:gd name="T60" fmla="*/ 964 w 1121"/>
                <a:gd name="T61" fmla="*/ 1078 h 1078"/>
                <a:gd name="T62" fmla="*/ 930 w 1121"/>
                <a:gd name="T63" fmla="*/ 1073 h 1078"/>
                <a:gd name="T64" fmla="*/ 898 w 1121"/>
                <a:gd name="T65" fmla="*/ 1064 h 1078"/>
                <a:gd name="T66" fmla="*/ 90 w 1121"/>
                <a:gd name="T67" fmla="*/ 688 h 1078"/>
                <a:gd name="T68" fmla="*/ 60 w 1121"/>
                <a:gd name="T69" fmla="*/ 669 h 1078"/>
                <a:gd name="T70" fmla="*/ 36 w 1121"/>
                <a:gd name="T71" fmla="*/ 643 h 1078"/>
                <a:gd name="T72" fmla="*/ 16 w 1121"/>
                <a:gd name="T73" fmla="*/ 614 h 1078"/>
                <a:gd name="T74" fmla="*/ 4 w 1121"/>
                <a:gd name="T75" fmla="*/ 580 h 1078"/>
                <a:gd name="T76" fmla="*/ 0 w 1121"/>
                <a:gd name="T77" fmla="*/ 545 h 1078"/>
                <a:gd name="T78" fmla="*/ 0 w 1121"/>
                <a:gd name="T79" fmla="*/ 534 h 1078"/>
                <a:gd name="T80" fmla="*/ 4 w 1121"/>
                <a:gd name="T81" fmla="*/ 498 h 1078"/>
                <a:gd name="T82" fmla="*/ 16 w 1121"/>
                <a:gd name="T83" fmla="*/ 465 h 1078"/>
                <a:gd name="T84" fmla="*/ 36 w 1121"/>
                <a:gd name="T85" fmla="*/ 434 h 1078"/>
                <a:gd name="T86" fmla="*/ 60 w 1121"/>
                <a:gd name="T87" fmla="*/ 410 h 1078"/>
                <a:gd name="T88" fmla="*/ 90 w 1121"/>
                <a:gd name="T89" fmla="*/ 391 h 1078"/>
                <a:gd name="T90" fmla="*/ 898 w 1121"/>
                <a:gd name="T91" fmla="*/ 15 h 1078"/>
                <a:gd name="T92" fmla="*/ 930 w 1121"/>
                <a:gd name="T93" fmla="*/ 5 h 1078"/>
                <a:gd name="T94" fmla="*/ 964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964" y="0"/>
                  </a:moveTo>
                  <a:lnTo>
                    <a:pt x="993" y="4"/>
                  </a:lnTo>
                  <a:lnTo>
                    <a:pt x="1022" y="12"/>
                  </a:lnTo>
                  <a:lnTo>
                    <a:pt x="1048" y="26"/>
                  </a:lnTo>
                  <a:lnTo>
                    <a:pt x="1073" y="45"/>
                  </a:lnTo>
                  <a:lnTo>
                    <a:pt x="1094" y="69"/>
                  </a:lnTo>
                  <a:lnTo>
                    <a:pt x="1108" y="97"/>
                  </a:lnTo>
                  <a:lnTo>
                    <a:pt x="1118" y="126"/>
                  </a:lnTo>
                  <a:lnTo>
                    <a:pt x="1121" y="158"/>
                  </a:lnTo>
                  <a:lnTo>
                    <a:pt x="1121" y="161"/>
                  </a:lnTo>
                  <a:lnTo>
                    <a:pt x="1116" y="198"/>
                  </a:lnTo>
                  <a:lnTo>
                    <a:pt x="1105" y="230"/>
                  </a:lnTo>
                  <a:lnTo>
                    <a:pt x="1086" y="261"/>
                  </a:lnTo>
                  <a:lnTo>
                    <a:pt x="1060" y="285"/>
                  </a:lnTo>
                  <a:lnTo>
                    <a:pt x="1030" y="304"/>
                  </a:lnTo>
                  <a:lnTo>
                    <a:pt x="525" y="538"/>
                  </a:lnTo>
                  <a:lnTo>
                    <a:pt x="1030" y="775"/>
                  </a:lnTo>
                  <a:lnTo>
                    <a:pt x="1060" y="792"/>
                  </a:lnTo>
                  <a:lnTo>
                    <a:pt x="1086" y="818"/>
                  </a:lnTo>
                  <a:lnTo>
                    <a:pt x="1105" y="847"/>
                  </a:lnTo>
                  <a:lnTo>
                    <a:pt x="1116" y="881"/>
                  </a:lnTo>
                  <a:lnTo>
                    <a:pt x="1121" y="916"/>
                  </a:lnTo>
                  <a:lnTo>
                    <a:pt x="1121" y="921"/>
                  </a:lnTo>
                  <a:lnTo>
                    <a:pt x="1118" y="953"/>
                  </a:lnTo>
                  <a:lnTo>
                    <a:pt x="1108" y="982"/>
                  </a:lnTo>
                  <a:lnTo>
                    <a:pt x="1094" y="1009"/>
                  </a:lnTo>
                  <a:lnTo>
                    <a:pt x="1073" y="1033"/>
                  </a:lnTo>
                  <a:lnTo>
                    <a:pt x="1048" y="1053"/>
                  </a:lnTo>
                  <a:lnTo>
                    <a:pt x="1022" y="1067"/>
                  </a:lnTo>
                  <a:lnTo>
                    <a:pt x="993" y="1075"/>
                  </a:lnTo>
                  <a:lnTo>
                    <a:pt x="964" y="1078"/>
                  </a:lnTo>
                  <a:lnTo>
                    <a:pt x="930" y="1073"/>
                  </a:lnTo>
                  <a:lnTo>
                    <a:pt x="898" y="1064"/>
                  </a:lnTo>
                  <a:lnTo>
                    <a:pt x="90" y="688"/>
                  </a:lnTo>
                  <a:lnTo>
                    <a:pt x="60" y="669"/>
                  </a:lnTo>
                  <a:lnTo>
                    <a:pt x="36" y="643"/>
                  </a:lnTo>
                  <a:lnTo>
                    <a:pt x="16" y="614"/>
                  </a:lnTo>
                  <a:lnTo>
                    <a:pt x="4" y="580"/>
                  </a:lnTo>
                  <a:lnTo>
                    <a:pt x="0" y="545"/>
                  </a:lnTo>
                  <a:lnTo>
                    <a:pt x="0" y="534"/>
                  </a:lnTo>
                  <a:lnTo>
                    <a:pt x="4" y="498"/>
                  </a:lnTo>
                  <a:lnTo>
                    <a:pt x="16" y="465"/>
                  </a:lnTo>
                  <a:lnTo>
                    <a:pt x="36" y="434"/>
                  </a:lnTo>
                  <a:lnTo>
                    <a:pt x="60" y="410"/>
                  </a:lnTo>
                  <a:lnTo>
                    <a:pt x="90" y="391"/>
                  </a:lnTo>
                  <a:lnTo>
                    <a:pt x="898" y="15"/>
                  </a:lnTo>
                  <a:lnTo>
                    <a:pt x="930" y="5"/>
                  </a:lnTo>
                  <a:lnTo>
                    <a:pt x="9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28" name="Freeform 1012"/>
            <p:cNvSpPr/>
            <p:nvPr/>
          </p:nvSpPr>
          <p:spPr bwMode="auto">
            <a:xfrm>
              <a:off x="-2873" y="424"/>
              <a:ext cx="423" cy="982"/>
            </a:xfrm>
            <a:custGeom>
              <a:avLst/>
              <a:gdLst>
                <a:gd name="T0" fmla="*/ 686 w 847"/>
                <a:gd name="T1" fmla="*/ 0 h 1963"/>
                <a:gd name="T2" fmla="*/ 691 w 847"/>
                <a:gd name="T3" fmla="*/ 0 h 1963"/>
                <a:gd name="T4" fmla="*/ 728 w 847"/>
                <a:gd name="T5" fmla="*/ 3 h 1963"/>
                <a:gd name="T6" fmla="*/ 762 w 847"/>
                <a:gd name="T7" fmla="*/ 16 h 1963"/>
                <a:gd name="T8" fmla="*/ 792 w 847"/>
                <a:gd name="T9" fmla="*/ 37 h 1963"/>
                <a:gd name="T10" fmla="*/ 818 w 847"/>
                <a:gd name="T11" fmla="*/ 64 h 1963"/>
                <a:gd name="T12" fmla="*/ 835 w 847"/>
                <a:gd name="T13" fmla="*/ 96 h 1963"/>
                <a:gd name="T14" fmla="*/ 845 w 847"/>
                <a:gd name="T15" fmla="*/ 131 h 1963"/>
                <a:gd name="T16" fmla="*/ 847 w 847"/>
                <a:gd name="T17" fmla="*/ 168 h 1963"/>
                <a:gd name="T18" fmla="*/ 840 w 847"/>
                <a:gd name="T19" fmla="*/ 204 h 1963"/>
                <a:gd name="T20" fmla="*/ 309 w 847"/>
                <a:gd name="T21" fmla="*/ 1854 h 1963"/>
                <a:gd name="T22" fmla="*/ 295 w 847"/>
                <a:gd name="T23" fmla="*/ 1884 h 1963"/>
                <a:gd name="T24" fmla="*/ 276 w 847"/>
                <a:gd name="T25" fmla="*/ 1911 h 1963"/>
                <a:gd name="T26" fmla="*/ 252 w 847"/>
                <a:gd name="T27" fmla="*/ 1934 h 1963"/>
                <a:gd name="T28" fmla="*/ 224 w 847"/>
                <a:gd name="T29" fmla="*/ 1950 h 1963"/>
                <a:gd name="T30" fmla="*/ 192 w 847"/>
                <a:gd name="T31" fmla="*/ 1960 h 1963"/>
                <a:gd name="T32" fmla="*/ 160 w 847"/>
                <a:gd name="T33" fmla="*/ 1963 h 1963"/>
                <a:gd name="T34" fmla="*/ 155 w 847"/>
                <a:gd name="T35" fmla="*/ 1963 h 1963"/>
                <a:gd name="T36" fmla="*/ 118 w 847"/>
                <a:gd name="T37" fmla="*/ 1960 h 1963"/>
                <a:gd name="T38" fmla="*/ 85 w 847"/>
                <a:gd name="T39" fmla="*/ 1947 h 1963"/>
                <a:gd name="T40" fmla="*/ 54 w 847"/>
                <a:gd name="T41" fmla="*/ 1926 h 1963"/>
                <a:gd name="T42" fmla="*/ 29 w 847"/>
                <a:gd name="T43" fmla="*/ 1899 h 1963"/>
                <a:gd name="T44" fmla="*/ 11 w 847"/>
                <a:gd name="T45" fmla="*/ 1866 h 1963"/>
                <a:gd name="T46" fmla="*/ 1 w 847"/>
                <a:gd name="T47" fmla="*/ 1831 h 1963"/>
                <a:gd name="T48" fmla="*/ 0 w 847"/>
                <a:gd name="T49" fmla="*/ 1794 h 1963"/>
                <a:gd name="T50" fmla="*/ 6 w 847"/>
                <a:gd name="T51" fmla="*/ 1759 h 1963"/>
                <a:gd name="T52" fmla="*/ 537 w 847"/>
                <a:gd name="T53" fmla="*/ 109 h 1963"/>
                <a:gd name="T54" fmla="*/ 551 w 847"/>
                <a:gd name="T55" fmla="*/ 77 h 1963"/>
                <a:gd name="T56" fmla="*/ 571 w 847"/>
                <a:gd name="T57" fmla="*/ 51 h 1963"/>
                <a:gd name="T58" fmla="*/ 595 w 847"/>
                <a:gd name="T59" fmla="*/ 29 h 1963"/>
                <a:gd name="T60" fmla="*/ 622 w 847"/>
                <a:gd name="T61" fmla="*/ 13 h 1963"/>
                <a:gd name="T62" fmla="*/ 654 w 847"/>
                <a:gd name="T63" fmla="*/ 3 h 1963"/>
                <a:gd name="T64" fmla="*/ 686 w 847"/>
                <a:gd name="T65" fmla="*/ 0 h 1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47" h="1963">
                  <a:moveTo>
                    <a:pt x="686" y="0"/>
                  </a:moveTo>
                  <a:lnTo>
                    <a:pt x="691" y="0"/>
                  </a:lnTo>
                  <a:lnTo>
                    <a:pt x="728" y="3"/>
                  </a:lnTo>
                  <a:lnTo>
                    <a:pt x="762" y="16"/>
                  </a:lnTo>
                  <a:lnTo>
                    <a:pt x="792" y="37"/>
                  </a:lnTo>
                  <a:lnTo>
                    <a:pt x="818" y="64"/>
                  </a:lnTo>
                  <a:lnTo>
                    <a:pt x="835" y="96"/>
                  </a:lnTo>
                  <a:lnTo>
                    <a:pt x="845" y="131"/>
                  </a:lnTo>
                  <a:lnTo>
                    <a:pt x="847" y="168"/>
                  </a:lnTo>
                  <a:lnTo>
                    <a:pt x="840" y="204"/>
                  </a:lnTo>
                  <a:lnTo>
                    <a:pt x="309" y="1854"/>
                  </a:lnTo>
                  <a:lnTo>
                    <a:pt x="295" y="1884"/>
                  </a:lnTo>
                  <a:lnTo>
                    <a:pt x="276" y="1911"/>
                  </a:lnTo>
                  <a:lnTo>
                    <a:pt x="252" y="1934"/>
                  </a:lnTo>
                  <a:lnTo>
                    <a:pt x="224" y="1950"/>
                  </a:lnTo>
                  <a:lnTo>
                    <a:pt x="192" y="1960"/>
                  </a:lnTo>
                  <a:lnTo>
                    <a:pt x="160" y="1963"/>
                  </a:lnTo>
                  <a:lnTo>
                    <a:pt x="155" y="1963"/>
                  </a:lnTo>
                  <a:lnTo>
                    <a:pt x="118" y="1960"/>
                  </a:lnTo>
                  <a:lnTo>
                    <a:pt x="85" y="1947"/>
                  </a:lnTo>
                  <a:lnTo>
                    <a:pt x="54" y="1926"/>
                  </a:lnTo>
                  <a:lnTo>
                    <a:pt x="29" y="1899"/>
                  </a:lnTo>
                  <a:lnTo>
                    <a:pt x="11" y="1866"/>
                  </a:lnTo>
                  <a:lnTo>
                    <a:pt x="1" y="1831"/>
                  </a:lnTo>
                  <a:lnTo>
                    <a:pt x="0" y="1794"/>
                  </a:lnTo>
                  <a:lnTo>
                    <a:pt x="6" y="1759"/>
                  </a:lnTo>
                  <a:lnTo>
                    <a:pt x="537" y="109"/>
                  </a:lnTo>
                  <a:lnTo>
                    <a:pt x="551" y="77"/>
                  </a:lnTo>
                  <a:lnTo>
                    <a:pt x="571" y="51"/>
                  </a:lnTo>
                  <a:lnTo>
                    <a:pt x="595" y="29"/>
                  </a:lnTo>
                  <a:lnTo>
                    <a:pt x="622" y="13"/>
                  </a:lnTo>
                  <a:lnTo>
                    <a:pt x="654" y="3"/>
                  </a:lnTo>
                  <a:lnTo>
                    <a:pt x="6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29" name="Freeform 1013"/>
            <p:cNvSpPr/>
            <p:nvPr/>
          </p:nvSpPr>
          <p:spPr bwMode="auto">
            <a:xfrm>
              <a:off x="-2461" y="648"/>
              <a:ext cx="561" cy="539"/>
            </a:xfrm>
            <a:custGeom>
              <a:avLst/>
              <a:gdLst>
                <a:gd name="T0" fmla="*/ 157 w 1121"/>
                <a:gd name="T1" fmla="*/ 0 h 1078"/>
                <a:gd name="T2" fmla="*/ 191 w 1121"/>
                <a:gd name="T3" fmla="*/ 5 h 1078"/>
                <a:gd name="T4" fmla="*/ 223 w 1121"/>
                <a:gd name="T5" fmla="*/ 15 h 1078"/>
                <a:gd name="T6" fmla="*/ 1031 w 1121"/>
                <a:gd name="T7" fmla="*/ 391 h 1078"/>
                <a:gd name="T8" fmla="*/ 1062 w 1121"/>
                <a:gd name="T9" fmla="*/ 410 h 1078"/>
                <a:gd name="T10" fmla="*/ 1086 w 1121"/>
                <a:gd name="T11" fmla="*/ 434 h 1078"/>
                <a:gd name="T12" fmla="*/ 1105 w 1121"/>
                <a:gd name="T13" fmla="*/ 465 h 1078"/>
                <a:gd name="T14" fmla="*/ 1118 w 1121"/>
                <a:gd name="T15" fmla="*/ 498 h 1078"/>
                <a:gd name="T16" fmla="*/ 1121 w 1121"/>
                <a:gd name="T17" fmla="*/ 534 h 1078"/>
                <a:gd name="T18" fmla="*/ 1121 w 1121"/>
                <a:gd name="T19" fmla="*/ 545 h 1078"/>
                <a:gd name="T20" fmla="*/ 1118 w 1121"/>
                <a:gd name="T21" fmla="*/ 580 h 1078"/>
                <a:gd name="T22" fmla="*/ 1105 w 1121"/>
                <a:gd name="T23" fmla="*/ 614 h 1078"/>
                <a:gd name="T24" fmla="*/ 1086 w 1121"/>
                <a:gd name="T25" fmla="*/ 643 h 1078"/>
                <a:gd name="T26" fmla="*/ 1062 w 1121"/>
                <a:gd name="T27" fmla="*/ 669 h 1078"/>
                <a:gd name="T28" fmla="*/ 1031 w 1121"/>
                <a:gd name="T29" fmla="*/ 688 h 1078"/>
                <a:gd name="T30" fmla="*/ 223 w 1121"/>
                <a:gd name="T31" fmla="*/ 1064 h 1078"/>
                <a:gd name="T32" fmla="*/ 191 w 1121"/>
                <a:gd name="T33" fmla="*/ 1073 h 1078"/>
                <a:gd name="T34" fmla="*/ 157 w 1121"/>
                <a:gd name="T35" fmla="*/ 1078 h 1078"/>
                <a:gd name="T36" fmla="*/ 128 w 1121"/>
                <a:gd name="T37" fmla="*/ 1075 h 1078"/>
                <a:gd name="T38" fmla="*/ 100 w 1121"/>
                <a:gd name="T39" fmla="*/ 1067 h 1078"/>
                <a:gd name="T40" fmla="*/ 74 w 1121"/>
                <a:gd name="T41" fmla="*/ 1053 h 1078"/>
                <a:gd name="T42" fmla="*/ 48 w 1121"/>
                <a:gd name="T43" fmla="*/ 1033 h 1078"/>
                <a:gd name="T44" fmla="*/ 27 w 1121"/>
                <a:gd name="T45" fmla="*/ 1009 h 1078"/>
                <a:gd name="T46" fmla="*/ 13 w 1121"/>
                <a:gd name="T47" fmla="*/ 982 h 1078"/>
                <a:gd name="T48" fmla="*/ 3 w 1121"/>
                <a:gd name="T49" fmla="*/ 953 h 1078"/>
                <a:gd name="T50" fmla="*/ 0 w 1121"/>
                <a:gd name="T51" fmla="*/ 921 h 1078"/>
                <a:gd name="T52" fmla="*/ 0 w 1121"/>
                <a:gd name="T53" fmla="*/ 916 h 1078"/>
                <a:gd name="T54" fmla="*/ 5 w 1121"/>
                <a:gd name="T55" fmla="*/ 881 h 1078"/>
                <a:gd name="T56" fmla="*/ 16 w 1121"/>
                <a:gd name="T57" fmla="*/ 847 h 1078"/>
                <a:gd name="T58" fmla="*/ 35 w 1121"/>
                <a:gd name="T59" fmla="*/ 818 h 1078"/>
                <a:gd name="T60" fmla="*/ 61 w 1121"/>
                <a:gd name="T61" fmla="*/ 792 h 1078"/>
                <a:gd name="T62" fmla="*/ 92 w 1121"/>
                <a:gd name="T63" fmla="*/ 775 h 1078"/>
                <a:gd name="T64" fmla="*/ 597 w 1121"/>
                <a:gd name="T65" fmla="*/ 538 h 1078"/>
                <a:gd name="T66" fmla="*/ 92 w 1121"/>
                <a:gd name="T67" fmla="*/ 304 h 1078"/>
                <a:gd name="T68" fmla="*/ 61 w 1121"/>
                <a:gd name="T69" fmla="*/ 285 h 1078"/>
                <a:gd name="T70" fmla="*/ 35 w 1121"/>
                <a:gd name="T71" fmla="*/ 261 h 1078"/>
                <a:gd name="T72" fmla="*/ 16 w 1121"/>
                <a:gd name="T73" fmla="*/ 230 h 1078"/>
                <a:gd name="T74" fmla="*/ 5 w 1121"/>
                <a:gd name="T75" fmla="*/ 198 h 1078"/>
                <a:gd name="T76" fmla="*/ 0 w 1121"/>
                <a:gd name="T77" fmla="*/ 161 h 1078"/>
                <a:gd name="T78" fmla="*/ 0 w 1121"/>
                <a:gd name="T79" fmla="*/ 158 h 1078"/>
                <a:gd name="T80" fmla="*/ 3 w 1121"/>
                <a:gd name="T81" fmla="*/ 126 h 1078"/>
                <a:gd name="T82" fmla="*/ 13 w 1121"/>
                <a:gd name="T83" fmla="*/ 97 h 1078"/>
                <a:gd name="T84" fmla="*/ 27 w 1121"/>
                <a:gd name="T85" fmla="*/ 69 h 1078"/>
                <a:gd name="T86" fmla="*/ 48 w 1121"/>
                <a:gd name="T87" fmla="*/ 45 h 1078"/>
                <a:gd name="T88" fmla="*/ 74 w 1121"/>
                <a:gd name="T89" fmla="*/ 24 h 1078"/>
                <a:gd name="T90" fmla="*/ 100 w 1121"/>
                <a:gd name="T91" fmla="*/ 12 h 1078"/>
                <a:gd name="T92" fmla="*/ 128 w 1121"/>
                <a:gd name="T93" fmla="*/ 4 h 1078"/>
                <a:gd name="T94" fmla="*/ 157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157" y="0"/>
                  </a:moveTo>
                  <a:lnTo>
                    <a:pt x="191" y="5"/>
                  </a:lnTo>
                  <a:lnTo>
                    <a:pt x="223" y="15"/>
                  </a:lnTo>
                  <a:lnTo>
                    <a:pt x="1031" y="391"/>
                  </a:lnTo>
                  <a:lnTo>
                    <a:pt x="1062" y="410"/>
                  </a:lnTo>
                  <a:lnTo>
                    <a:pt x="1086" y="434"/>
                  </a:lnTo>
                  <a:lnTo>
                    <a:pt x="1105" y="465"/>
                  </a:lnTo>
                  <a:lnTo>
                    <a:pt x="1118" y="498"/>
                  </a:lnTo>
                  <a:lnTo>
                    <a:pt x="1121" y="534"/>
                  </a:lnTo>
                  <a:lnTo>
                    <a:pt x="1121" y="545"/>
                  </a:lnTo>
                  <a:lnTo>
                    <a:pt x="1118" y="580"/>
                  </a:lnTo>
                  <a:lnTo>
                    <a:pt x="1105" y="614"/>
                  </a:lnTo>
                  <a:lnTo>
                    <a:pt x="1086" y="643"/>
                  </a:lnTo>
                  <a:lnTo>
                    <a:pt x="1062" y="669"/>
                  </a:lnTo>
                  <a:lnTo>
                    <a:pt x="1031" y="688"/>
                  </a:lnTo>
                  <a:lnTo>
                    <a:pt x="223" y="1064"/>
                  </a:lnTo>
                  <a:lnTo>
                    <a:pt x="191" y="1073"/>
                  </a:lnTo>
                  <a:lnTo>
                    <a:pt x="157" y="1078"/>
                  </a:lnTo>
                  <a:lnTo>
                    <a:pt x="128" y="1075"/>
                  </a:lnTo>
                  <a:lnTo>
                    <a:pt x="100" y="1067"/>
                  </a:lnTo>
                  <a:lnTo>
                    <a:pt x="74" y="1053"/>
                  </a:lnTo>
                  <a:lnTo>
                    <a:pt x="48" y="1033"/>
                  </a:lnTo>
                  <a:lnTo>
                    <a:pt x="27" y="1009"/>
                  </a:lnTo>
                  <a:lnTo>
                    <a:pt x="13" y="982"/>
                  </a:lnTo>
                  <a:lnTo>
                    <a:pt x="3" y="953"/>
                  </a:lnTo>
                  <a:lnTo>
                    <a:pt x="0" y="921"/>
                  </a:lnTo>
                  <a:lnTo>
                    <a:pt x="0" y="916"/>
                  </a:lnTo>
                  <a:lnTo>
                    <a:pt x="5" y="881"/>
                  </a:lnTo>
                  <a:lnTo>
                    <a:pt x="16" y="847"/>
                  </a:lnTo>
                  <a:lnTo>
                    <a:pt x="35" y="818"/>
                  </a:lnTo>
                  <a:lnTo>
                    <a:pt x="61" y="792"/>
                  </a:lnTo>
                  <a:lnTo>
                    <a:pt x="92" y="775"/>
                  </a:lnTo>
                  <a:lnTo>
                    <a:pt x="597" y="538"/>
                  </a:lnTo>
                  <a:lnTo>
                    <a:pt x="92" y="304"/>
                  </a:lnTo>
                  <a:lnTo>
                    <a:pt x="61" y="285"/>
                  </a:lnTo>
                  <a:lnTo>
                    <a:pt x="35" y="261"/>
                  </a:lnTo>
                  <a:lnTo>
                    <a:pt x="16" y="230"/>
                  </a:lnTo>
                  <a:lnTo>
                    <a:pt x="5" y="198"/>
                  </a:lnTo>
                  <a:lnTo>
                    <a:pt x="0" y="161"/>
                  </a:lnTo>
                  <a:lnTo>
                    <a:pt x="0" y="158"/>
                  </a:lnTo>
                  <a:lnTo>
                    <a:pt x="3" y="126"/>
                  </a:lnTo>
                  <a:lnTo>
                    <a:pt x="13" y="97"/>
                  </a:lnTo>
                  <a:lnTo>
                    <a:pt x="27" y="69"/>
                  </a:lnTo>
                  <a:lnTo>
                    <a:pt x="48" y="45"/>
                  </a:lnTo>
                  <a:lnTo>
                    <a:pt x="74" y="24"/>
                  </a:lnTo>
                  <a:lnTo>
                    <a:pt x="100" y="12"/>
                  </a:lnTo>
                  <a:lnTo>
                    <a:pt x="128" y="4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</p:grpSp>
      <p:sp>
        <p:nvSpPr>
          <p:cNvPr id="30" name="Text Box 29"/>
          <p:cNvSpPr txBox="1"/>
          <p:nvPr/>
        </p:nvSpPr>
        <p:spPr>
          <a:xfrm>
            <a:off x="1283335" y="3509010"/>
            <a:ext cx="657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  <a:latin typeface="Arial Bold" panose="020B0604020202020204" charset="0"/>
                <a:cs typeface="Arial Bold" panose="020B0604020202020204" charset="0"/>
                <a:hlinkClick r:id="rId1"/>
              </a:rPr>
              <a:t>Show</a:t>
            </a:r>
            <a:endParaRPr lang="en-US" sz="1400" b="1" dirty="0">
              <a:solidFill>
                <a:schemeClr val="accent2"/>
              </a:solidFill>
              <a:latin typeface="Arial Bold" panose="020B0604020202020204" charset="0"/>
              <a:cs typeface="Arial Bold" panose="020B0604020202020204" charset="0"/>
            </a:endParaRPr>
          </a:p>
        </p:txBody>
      </p:sp>
      <p:cxnSp>
        <p:nvCxnSpPr>
          <p:cNvPr id="53" name="直接连接符 52"/>
          <p:cNvCxnSpPr/>
          <p:nvPr/>
        </p:nvCxnSpPr>
        <p:spPr>
          <a:xfrm flipH="1">
            <a:off x="2139315" y="3429000"/>
            <a:ext cx="3502660" cy="0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5767005" y="1150131"/>
            <a:ext cx="65799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5"/>
          <p:cNvSpPr/>
          <p:nvPr/>
        </p:nvSpPr>
        <p:spPr>
          <a:xfrm>
            <a:off x="2728595" y="443230"/>
            <a:ext cx="685292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ea typeface="Arial" panose="020B0604020202020204" pitchFamily="34" charset="0"/>
                <a:sym typeface="+mn-lt"/>
              </a:rPr>
              <a:t>LIST TRANSACTION</a:t>
            </a:r>
            <a:endParaRPr lang="en-US" sz="4000" b="1" dirty="0">
              <a:ea typeface="Arial" panose="020B0604020202020204" pitchFamily="34" charset="0"/>
              <a:sym typeface="+mn-lt"/>
            </a:endParaRPr>
          </a:p>
        </p:txBody>
      </p:sp>
      <p:sp>
        <p:nvSpPr>
          <p:cNvPr id="6" name="矩形 9"/>
          <p:cNvSpPr/>
          <p:nvPr/>
        </p:nvSpPr>
        <p:spPr>
          <a:xfrm>
            <a:off x="871822" y="5932399"/>
            <a:ext cx="1359535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dirty="0">
                <a:sym typeface="+mn-lt"/>
                <a:hlinkClick r:id="rId1" action="ppaction://hlinkfile"/>
              </a:rPr>
              <a:t>LIHAT DETAIL</a:t>
            </a:r>
            <a:endParaRPr lang="en-US" altLang="zh-CN" sz="1400" dirty="0">
              <a:sym typeface="+mn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1666875"/>
            <a:ext cx="8915400" cy="35242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8007285" y="4201306"/>
            <a:ext cx="65799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5"/>
          <p:cNvSpPr/>
          <p:nvPr/>
        </p:nvSpPr>
        <p:spPr>
          <a:xfrm>
            <a:off x="5641975" y="2767965"/>
            <a:ext cx="5388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ea typeface="Arial" panose="020B0604020202020204" pitchFamily="34" charset="0"/>
                <a:sym typeface="+mn-lt"/>
              </a:rPr>
              <a:t>FLOW API GET TRANSACTION</a:t>
            </a:r>
            <a:endParaRPr lang="en-US" sz="4000" b="1" dirty="0">
              <a:ea typeface="Arial" panose="020B0604020202020204" pitchFamily="34" charset="0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1052195" y="2885440"/>
            <a:ext cx="1087120" cy="1087120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cxnSp>
        <p:nvCxnSpPr>
          <p:cNvPr id="53" name="直接连接符 52"/>
          <p:cNvCxnSpPr>
            <a:stCxn id="2" idx="1"/>
            <a:endCxn id="66" idx="6"/>
          </p:cNvCxnSpPr>
          <p:nvPr/>
        </p:nvCxnSpPr>
        <p:spPr>
          <a:xfrm flipH="1" flipV="1">
            <a:off x="2139315" y="3429000"/>
            <a:ext cx="3502660" cy="685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008"/>
          <p:cNvGrpSpPr>
            <a:grpSpLocks noChangeAspect="1"/>
          </p:cNvGrpSpPr>
          <p:nvPr/>
        </p:nvGrpSpPr>
        <p:grpSpPr bwMode="auto">
          <a:xfrm>
            <a:off x="1427129" y="3187681"/>
            <a:ext cx="341119" cy="294878"/>
            <a:chOff x="-3982" y="41"/>
            <a:chExt cx="2641" cy="2283"/>
          </a:xfrm>
          <a:solidFill>
            <a:schemeClr val="accent2"/>
          </a:solidFill>
        </p:grpSpPr>
        <p:sp>
          <p:nvSpPr>
            <p:cNvPr id="18" name="Freeform 1010"/>
            <p:cNvSpPr>
              <a:spLocks noEditPoints="1"/>
            </p:cNvSpPr>
            <p:nvPr/>
          </p:nvSpPr>
          <p:spPr bwMode="auto">
            <a:xfrm>
              <a:off x="-3982" y="41"/>
              <a:ext cx="2641" cy="2283"/>
            </a:xfrm>
            <a:custGeom>
              <a:avLst/>
              <a:gdLst>
                <a:gd name="T0" fmla="*/ 383 w 5282"/>
                <a:gd name="T1" fmla="*/ 3127 h 4566"/>
                <a:gd name="T2" fmla="*/ 4899 w 5282"/>
                <a:gd name="T3" fmla="*/ 384 h 4566"/>
                <a:gd name="T4" fmla="*/ 257 w 5282"/>
                <a:gd name="T5" fmla="*/ 0 h 4566"/>
                <a:gd name="T6" fmla="*/ 5072 w 5282"/>
                <a:gd name="T7" fmla="*/ 4 h 4566"/>
                <a:gd name="T8" fmla="*/ 5156 w 5282"/>
                <a:gd name="T9" fmla="*/ 36 h 4566"/>
                <a:gd name="T10" fmla="*/ 5221 w 5282"/>
                <a:gd name="T11" fmla="*/ 90 h 4566"/>
                <a:gd name="T12" fmla="*/ 5266 w 5282"/>
                <a:gd name="T13" fmla="*/ 168 h 4566"/>
                <a:gd name="T14" fmla="*/ 5282 w 5282"/>
                <a:gd name="T15" fmla="*/ 256 h 4566"/>
                <a:gd name="T16" fmla="*/ 5278 w 5282"/>
                <a:gd name="T17" fmla="*/ 3300 h 4566"/>
                <a:gd name="T18" fmla="*/ 5247 w 5282"/>
                <a:gd name="T19" fmla="*/ 3384 h 4566"/>
                <a:gd name="T20" fmla="*/ 5191 w 5282"/>
                <a:gd name="T21" fmla="*/ 3451 h 4566"/>
                <a:gd name="T22" fmla="*/ 5116 w 5282"/>
                <a:gd name="T23" fmla="*/ 3494 h 4566"/>
                <a:gd name="T24" fmla="*/ 5026 w 5282"/>
                <a:gd name="T25" fmla="*/ 3511 h 4566"/>
                <a:gd name="T26" fmla="*/ 3243 w 5282"/>
                <a:gd name="T27" fmla="*/ 4092 h 4566"/>
                <a:gd name="T28" fmla="*/ 3985 w 5282"/>
                <a:gd name="T29" fmla="*/ 4097 h 4566"/>
                <a:gd name="T30" fmla="*/ 4068 w 5282"/>
                <a:gd name="T31" fmla="*/ 4132 h 4566"/>
                <a:gd name="T32" fmla="*/ 4133 w 5282"/>
                <a:gd name="T33" fmla="*/ 4196 h 4566"/>
                <a:gd name="T34" fmla="*/ 4168 w 5282"/>
                <a:gd name="T35" fmla="*/ 4280 h 4566"/>
                <a:gd name="T36" fmla="*/ 4168 w 5282"/>
                <a:gd name="T37" fmla="*/ 4376 h 4566"/>
                <a:gd name="T38" fmla="*/ 4133 w 5282"/>
                <a:gd name="T39" fmla="*/ 4462 h 4566"/>
                <a:gd name="T40" fmla="*/ 4068 w 5282"/>
                <a:gd name="T41" fmla="*/ 4524 h 4566"/>
                <a:gd name="T42" fmla="*/ 3985 w 5282"/>
                <a:gd name="T43" fmla="*/ 4561 h 4566"/>
                <a:gd name="T44" fmla="*/ 1345 w 5282"/>
                <a:gd name="T45" fmla="*/ 4566 h 4566"/>
                <a:gd name="T46" fmla="*/ 1254 w 5282"/>
                <a:gd name="T47" fmla="*/ 4547 h 4566"/>
                <a:gd name="T48" fmla="*/ 1179 w 5282"/>
                <a:gd name="T49" fmla="*/ 4495 h 4566"/>
                <a:gd name="T50" fmla="*/ 1127 w 5282"/>
                <a:gd name="T51" fmla="*/ 4421 h 4566"/>
                <a:gd name="T52" fmla="*/ 1110 w 5282"/>
                <a:gd name="T53" fmla="*/ 4328 h 4566"/>
                <a:gd name="T54" fmla="*/ 1127 w 5282"/>
                <a:gd name="T55" fmla="*/ 4237 h 4566"/>
                <a:gd name="T56" fmla="*/ 1179 w 5282"/>
                <a:gd name="T57" fmla="*/ 4161 h 4566"/>
                <a:gd name="T58" fmla="*/ 1254 w 5282"/>
                <a:gd name="T59" fmla="*/ 4110 h 4566"/>
                <a:gd name="T60" fmla="*/ 1345 w 5282"/>
                <a:gd name="T61" fmla="*/ 4092 h 4566"/>
                <a:gd name="T62" fmla="*/ 2040 w 5282"/>
                <a:gd name="T63" fmla="*/ 3511 h 4566"/>
                <a:gd name="T64" fmla="*/ 210 w 5282"/>
                <a:gd name="T65" fmla="*/ 3507 h 4566"/>
                <a:gd name="T66" fmla="*/ 127 w 5282"/>
                <a:gd name="T67" fmla="*/ 3475 h 4566"/>
                <a:gd name="T68" fmla="*/ 61 w 5282"/>
                <a:gd name="T69" fmla="*/ 3419 h 4566"/>
                <a:gd name="T70" fmla="*/ 16 w 5282"/>
                <a:gd name="T71" fmla="*/ 3343 h 4566"/>
                <a:gd name="T72" fmla="*/ 0 w 5282"/>
                <a:gd name="T73" fmla="*/ 3255 h 4566"/>
                <a:gd name="T74" fmla="*/ 5 w 5282"/>
                <a:gd name="T75" fmla="*/ 211 h 4566"/>
                <a:gd name="T76" fmla="*/ 35 w 5282"/>
                <a:gd name="T77" fmla="*/ 127 h 4566"/>
                <a:gd name="T78" fmla="*/ 91 w 5282"/>
                <a:gd name="T79" fmla="*/ 60 h 4566"/>
                <a:gd name="T80" fmla="*/ 167 w 5282"/>
                <a:gd name="T81" fmla="*/ 17 h 4566"/>
                <a:gd name="T82" fmla="*/ 257 w 5282"/>
                <a:gd name="T83" fmla="*/ 0 h 4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282" h="4566">
                  <a:moveTo>
                    <a:pt x="383" y="384"/>
                  </a:moveTo>
                  <a:lnTo>
                    <a:pt x="383" y="3127"/>
                  </a:lnTo>
                  <a:lnTo>
                    <a:pt x="4899" y="3127"/>
                  </a:lnTo>
                  <a:lnTo>
                    <a:pt x="4899" y="384"/>
                  </a:lnTo>
                  <a:lnTo>
                    <a:pt x="383" y="384"/>
                  </a:lnTo>
                  <a:close/>
                  <a:moveTo>
                    <a:pt x="257" y="0"/>
                  </a:moveTo>
                  <a:lnTo>
                    <a:pt x="5026" y="0"/>
                  </a:lnTo>
                  <a:lnTo>
                    <a:pt x="5072" y="4"/>
                  </a:lnTo>
                  <a:lnTo>
                    <a:pt x="5116" y="17"/>
                  </a:lnTo>
                  <a:lnTo>
                    <a:pt x="5156" y="36"/>
                  </a:lnTo>
                  <a:lnTo>
                    <a:pt x="5191" y="60"/>
                  </a:lnTo>
                  <a:lnTo>
                    <a:pt x="5221" y="90"/>
                  </a:lnTo>
                  <a:lnTo>
                    <a:pt x="5247" y="127"/>
                  </a:lnTo>
                  <a:lnTo>
                    <a:pt x="5266" y="168"/>
                  </a:lnTo>
                  <a:lnTo>
                    <a:pt x="5278" y="211"/>
                  </a:lnTo>
                  <a:lnTo>
                    <a:pt x="5282" y="256"/>
                  </a:lnTo>
                  <a:lnTo>
                    <a:pt x="5282" y="3255"/>
                  </a:lnTo>
                  <a:lnTo>
                    <a:pt x="5278" y="3300"/>
                  </a:lnTo>
                  <a:lnTo>
                    <a:pt x="5266" y="3343"/>
                  </a:lnTo>
                  <a:lnTo>
                    <a:pt x="5247" y="3384"/>
                  </a:lnTo>
                  <a:lnTo>
                    <a:pt x="5221" y="3419"/>
                  </a:lnTo>
                  <a:lnTo>
                    <a:pt x="5191" y="3451"/>
                  </a:lnTo>
                  <a:lnTo>
                    <a:pt x="5156" y="3475"/>
                  </a:lnTo>
                  <a:lnTo>
                    <a:pt x="5116" y="3494"/>
                  </a:lnTo>
                  <a:lnTo>
                    <a:pt x="5072" y="3507"/>
                  </a:lnTo>
                  <a:lnTo>
                    <a:pt x="5026" y="3511"/>
                  </a:lnTo>
                  <a:lnTo>
                    <a:pt x="3243" y="3511"/>
                  </a:lnTo>
                  <a:lnTo>
                    <a:pt x="3243" y="4092"/>
                  </a:lnTo>
                  <a:lnTo>
                    <a:pt x="3937" y="4092"/>
                  </a:lnTo>
                  <a:lnTo>
                    <a:pt x="3985" y="4097"/>
                  </a:lnTo>
                  <a:lnTo>
                    <a:pt x="4028" y="4110"/>
                  </a:lnTo>
                  <a:lnTo>
                    <a:pt x="4068" y="4132"/>
                  </a:lnTo>
                  <a:lnTo>
                    <a:pt x="4104" y="4161"/>
                  </a:lnTo>
                  <a:lnTo>
                    <a:pt x="4133" y="4196"/>
                  </a:lnTo>
                  <a:lnTo>
                    <a:pt x="4155" y="4237"/>
                  </a:lnTo>
                  <a:lnTo>
                    <a:pt x="4168" y="4280"/>
                  </a:lnTo>
                  <a:lnTo>
                    <a:pt x="4173" y="4328"/>
                  </a:lnTo>
                  <a:lnTo>
                    <a:pt x="4168" y="4376"/>
                  </a:lnTo>
                  <a:lnTo>
                    <a:pt x="4155" y="4421"/>
                  </a:lnTo>
                  <a:lnTo>
                    <a:pt x="4133" y="4462"/>
                  </a:lnTo>
                  <a:lnTo>
                    <a:pt x="4104" y="4495"/>
                  </a:lnTo>
                  <a:lnTo>
                    <a:pt x="4068" y="4524"/>
                  </a:lnTo>
                  <a:lnTo>
                    <a:pt x="4028" y="4547"/>
                  </a:lnTo>
                  <a:lnTo>
                    <a:pt x="3985" y="4561"/>
                  </a:lnTo>
                  <a:lnTo>
                    <a:pt x="3937" y="4566"/>
                  </a:lnTo>
                  <a:lnTo>
                    <a:pt x="1345" y="4566"/>
                  </a:lnTo>
                  <a:lnTo>
                    <a:pt x="1297" y="4561"/>
                  </a:lnTo>
                  <a:lnTo>
                    <a:pt x="1254" y="4547"/>
                  </a:lnTo>
                  <a:lnTo>
                    <a:pt x="1214" y="4524"/>
                  </a:lnTo>
                  <a:lnTo>
                    <a:pt x="1179" y="4495"/>
                  </a:lnTo>
                  <a:lnTo>
                    <a:pt x="1150" y="4462"/>
                  </a:lnTo>
                  <a:lnTo>
                    <a:pt x="1127" y="4421"/>
                  </a:lnTo>
                  <a:lnTo>
                    <a:pt x="1115" y="4376"/>
                  </a:lnTo>
                  <a:lnTo>
                    <a:pt x="1110" y="4328"/>
                  </a:lnTo>
                  <a:lnTo>
                    <a:pt x="1115" y="4280"/>
                  </a:lnTo>
                  <a:lnTo>
                    <a:pt x="1127" y="4237"/>
                  </a:lnTo>
                  <a:lnTo>
                    <a:pt x="1150" y="4196"/>
                  </a:lnTo>
                  <a:lnTo>
                    <a:pt x="1179" y="4161"/>
                  </a:lnTo>
                  <a:lnTo>
                    <a:pt x="1214" y="4132"/>
                  </a:lnTo>
                  <a:lnTo>
                    <a:pt x="1254" y="4110"/>
                  </a:lnTo>
                  <a:lnTo>
                    <a:pt x="1297" y="4097"/>
                  </a:lnTo>
                  <a:lnTo>
                    <a:pt x="1345" y="4092"/>
                  </a:lnTo>
                  <a:lnTo>
                    <a:pt x="2040" y="4092"/>
                  </a:lnTo>
                  <a:lnTo>
                    <a:pt x="2040" y="3511"/>
                  </a:lnTo>
                  <a:lnTo>
                    <a:pt x="257" y="3511"/>
                  </a:lnTo>
                  <a:lnTo>
                    <a:pt x="210" y="3507"/>
                  </a:lnTo>
                  <a:lnTo>
                    <a:pt x="167" y="3494"/>
                  </a:lnTo>
                  <a:lnTo>
                    <a:pt x="127" y="3475"/>
                  </a:lnTo>
                  <a:lnTo>
                    <a:pt x="91" y="3451"/>
                  </a:lnTo>
                  <a:lnTo>
                    <a:pt x="61" y="3419"/>
                  </a:lnTo>
                  <a:lnTo>
                    <a:pt x="35" y="3384"/>
                  </a:lnTo>
                  <a:lnTo>
                    <a:pt x="16" y="3343"/>
                  </a:lnTo>
                  <a:lnTo>
                    <a:pt x="5" y="3300"/>
                  </a:lnTo>
                  <a:lnTo>
                    <a:pt x="0" y="3255"/>
                  </a:lnTo>
                  <a:lnTo>
                    <a:pt x="0" y="256"/>
                  </a:lnTo>
                  <a:lnTo>
                    <a:pt x="5" y="211"/>
                  </a:lnTo>
                  <a:lnTo>
                    <a:pt x="16" y="168"/>
                  </a:lnTo>
                  <a:lnTo>
                    <a:pt x="35" y="127"/>
                  </a:lnTo>
                  <a:lnTo>
                    <a:pt x="61" y="90"/>
                  </a:lnTo>
                  <a:lnTo>
                    <a:pt x="91" y="60"/>
                  </a:lnTo>
                  <a:lnTo>
                    <a:pt x="127" y="36"/>
                  </a:lnTo>
                  <a:lnTo>
                    <a:pt x="167" y="17"/>
                  </a:lnTo>
                  <a:lnTo>
                    <a:pt x="210" y="4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9" name="Freeform 1011"/>
            <p:cNvSpPr/>
            <p:nvPr/>
          </p:nvSpPr>
          <p:spPr bwMode="auto">
            <a:xfrm>
              <a:off x="-3422" y="648"/>
              <a:ext cx="560" cy="539"/>
            </a:xfrm>
            <a:custGeom>
              <a:avLst/>
              <a:gdLst>
                <a:gd name="T0" fmla="*/ 964 w 1121"/>
                <a:gd name="T1" fmla="*/ 0 h 1078"/>
                <a:gd name="T2" fmla="*/ 993 w 1121"/>
                <a:gd name="T3" fmla="*/ 4 h 1078"/>
                <a:gd name="T4" fmla="*/ 1022 w 1121"/>
                <a:gd name="T5" fmla="*/ 12 h 1078"/>
                <a:gd name="T6" fmla="*/ 1048 w 1121"/>
                <a:gd name="T7" fmla="*/ 26 h 1078"/>
                <a:gd name="T8" fmla="*/ 1073 w 1121"/>
                <a:gd name="T9" fmla="*/ 45 h 1078"/>
                <a:gd name="T10" fmla="*/ 1094 w 1121"/>
                <a:gd name="T11" fmla="*/ 69 h 1078"/>
                <a:gd name="T12" fmla="*/ 1108 w 1121"/>
                <a:gd name="T13" fmla="*/ 97 h 1078"/>
                <a:gd name="T14" fmla="*/ 1118 w 1121"/>
                <a:gd name="T15" fmla="*/ 126 h 1078"/>
                <a:gd name="T16" fmla="*/ 1121 w 1121"/>
                <a:gd name="T17" fmla="*/ 158 h 1078"/>
                <a:gd name="T18" fmla="*/ 1121 w 1121"/>
                <a:gd name="T19" fmla="*/ 161 h 1078"/>
                <a:gd name="T20" fmla="*/ 1116 w 1121"/>
                <a:gd name="T21" fmla="*/ 198 h 1078"/>
                <a:gd name="T22" fmla="*/ 1105 w 1121"/>
                <a:gd name="T23" fmla="*/ 230 h 1078"/>
                <a:gd name="T24" fmla="*/ 1086 w 1121"/>
                <a:gd name="T25" fmla="*/ 261 h 1078"/>
                <a:gd name="T26" fmla="*/ 1060 w 1121"/>
                <a:gd name="T27" fmla="*/ 285 h 1078"/>
                <a:gd name="T28" fmla="*/ 1030 w 1121"/>
                <a:gd name="T29" fmla="*/ 304 h 1078"/>
                <a:gd name="T30" fmla="*/ 525 w 1121"/>
                <a:gd name="T31" fmla="*/ 538 h 1078"/>
                <a:gd name="T32" fmla="*/ 1030 w 1121"/>
                <a:gd name="T33" fmla="*/ 775 h 1078"/>
                <a:gd name="T34" fmla="*/ 1060 w 1121"/>
                <a:gd name="T35" fmla="*/ 792 h 1078"/>
                <a:gd name="T36" fmla="*/ 1086 w 1121"/>
                <a:gd name="T37" fmla="*/ 818 h 1078"/>
                <a:gd name="T38" fmla="*/ 1105 w 1121"/>
                <a:gd name="T39" fmla="*/ 847 h 1078"/>
                <a:gd name="T40" fmla="*/ 1116 w 1121"/>
                <a:gd name="T41" fmla="*/ 881 h 1078"/>
                <a:gd name="T42" fmla="*/ 1121 w 1121"/>
                <a:gd name="T43" fmla="*/ 916 h 1078"/>
                <a:gd name="T44" fmla="*/ 1121 w 1121"/>
                <a:gd name="T45" fmla="*/ 921 h 1078"/>
                <a:gd name="T46" fmla="*/ 1118 w 1121"/>
                <a:gd name="T47" fmla="*/ 953 h 1078"/>
                <a:gd name="T48" fmla="*/ 1108 w 1121"/>
                <a:gd name="T49" fmla="*/ 982 h 1078"/>
                <a:gd name="T50" fmla="*/ 1094 w 1121"/>
                <a:gd name="T51" fmla="*/ 1009 h 1078"/>
                <a:gd name="T52" fmla="*/ 1073 w 1121"/>
                <a:gd name="T53" fmla="*/ 1033 h 1078"/>
                <a:gd name="T54" fmla="*/ 1048 w 1121"/>
                <a:gd name="T55" fmla="*/ 1053 h 1078"/>
                <a:gd name="T56" fmla="*/ 1022 w 1121"/>
                <a:gd name="T57" fmla="*/ 1067 h 1078"/>
                <a:gd name="T58" fmla="*/ 993 w 1121"/>
                <a:gd name="T59" fmla="*/ 1075 h 1078"/>
                <a:gd name="T60" fmla="*/ 964 w 1121"/>
                <a:gd name="T61" fmla="*/ 1078 h 1078"/>
                <a:gd name="T62" fmla="*/ 930 w 1121"/>
                <a:gd name="T63" fmla="*/ 1073 h 1078"/>
                <a:gd name="T64" fmla="*/ 898 w 1121"/>
                <a:gd name="T65" fmla="*/ 1064 h 1078"/>
                <a:gd name="T66" fmla="*/ 90 w 1121"/>
                <a:gd name="T67" fmla="*/ 688 h 1078"/>
                <a:gd name="T68" fmla="*/ 60 w 1121"/>
                <a:gd name="T69" fmla="*/ 669 h 1078"/>
                <a:gd name="T70" fmla="*/ 36 w 1121"/>
                <a:gd name="T71" fmla="*/ 643 h 1078"/>
                <a:gd name="T72" fmla="*/ 16 w 1121"/>
                <a:gd name="T73" fmla="*/ 614 h 1078"/>
                <a:gd name="T74" fmla="*/ 4 w 1121"/>
                <a:gd name="T75" fmla="*/ 580 h 1078"/>
                <a:gd name="T76" fmla="*/ 0 w 1121"/>
                <a:gd name="T77" fmla="*/ 545 h 1078"/>
                <a:gd name="T78" fmla="*/ 0 w 1121"/>
                <a:gd name="T79" fmla="*/ 534 h 1078"/>
                <a:gd name="T80" fmla="*/ 4 w 1121"/>
                <a:gd name="T81" fmla="*/ 498 h 1078"/>
                <a:gd name="T82" fmla="*/ 16 w 1121"/>
                <a:gd name="T83" fmla="*/ 465 h 1078"/>
                <a:gd name="T84" fmla="*/ 36 w 1121"/>
                <a:gd name="T85" fmla="*/ 434 h 1078"/>
                <a:gd name="T86" fmla="*/ 60 w 1121"/>
                <a:gd name="T87" fmla="*/ 410 h 1078"/>
                <a:gd name="T88" fmla="*/ 90 w 1121"/>
                <a:gd name="T89" fmla="*/ 391 h 1078"/>
                <a:gd name="T90" fmla="*/ 898 w 1121"/>
                <a:gd name="T91" fmla="*/ 15 h 1078"/>
                <a:gd name="T92" fmla="*/ 930 w 1121"/>
                <a:gd name="T93" fmla="*/ 5 h 1078"/>
                <a:gd name="T94" fmla="*/ 964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964" y="0"/>
                  </a:moveTo>
                  <a:lnTo>
                    <a:pt x="993" y="4"/>
                  </a:lnTo>
                  <a:lnTo>
                    <a:pt x="1022" y="12"/>
                  </a:lnTo>
                  <a:lnTo>
                    <a:pt x="1048" y="26"/>
                  </a:lnTo>
                  <a:lnTo>
                    <a:pt x="1073" y="45"/>
                  </a:lnTo>
                  <a:lnTo>
                    <a:pt x="1094" y="69"/>
                  </a:lnTo>
                  <a:lnTo>
                    <a:pt x="1108" y="97"/>
                  </a:lnTo>
                  <a:lnTo>
                    <a:pt x="1118" y="126"/>
                  </a:lnTo>
                  <a:lnTo>
                    <a:pt x="1121" y="158"/>
                  </a:lnTo>
                  <a:lnTo>
                    <a:pt x="1121" y="161"/>
                  </a:lnTo>
                  <a:lnTo>
                    <a:pt x="1116" y="198"/>
                  </a:lnTo>
                  <a:lnTo>
                    <a:pt x="1105" y="230"/>
                  </a:lnTo>
                  <a:lnTo>
                    <a:pt x="1086" y="261"/>
                  </a:lnTo>
                  <a:lnTo>
                    <a:pt x="1060" y="285"/>
                  </a:lnTo>
                  <a:lnTo>
                    <a:pt x="1030" y="304"/>
                  </a:lnTo>
                  <a:lnTo>
                    <a:pt x="525" y="538"/>
                  </a:lnTo>
                  <a:lnTo>
                    <a:pt x="1030" y="775"/>
                  </a:lnTo>
                  <a:lnTo>
                    <a:pt x="1060" y="792"/>
                  </a:lnTo>
                  <a:lnTo>
                    <a:pt x="1086" y="818"/>
                  </a:lnTo>
                  <a:lnTo>
                    <a:pt x="1105" y="847"/>
                  </a:lnTo>
                  <a:lnTo>
                    <a:pt x="1116" y="881"/>
                  </a:lnTo>
                  <a:lnTo>
                    <a:pt x="1121" y="916"/>
                  </a:lnTo>
                  <a:lnTo>
                    <a:pt x="1121" y="921"/>
                  </a:lnTo>
                  <a:lnTo>
                    <a:pt x="1118" y="953"/>
                  </a:lnTo>
                  <a:lnTo>
                    <a:pt x="1108" y="982"/>
                  </a:lnTo>
                  <a:lnTo>
                    <a:pt x="1094" y="1009"/>
                  </a:lnTo>
                  <a:lnTo>
                    <a:pt x="1073" y="1033"/>
                  </a:lnTo>
                  <a:lnTo>
                    <a:pt x="1048" y="1053"/>
                  </a:lnTo>
                  <a:lnTo>
                    <a:pt x="1022" y="1067"/>
                  </a:lnTo>
                  <a:lnTo>
                    <a:pt x="993" y="1075"/>
                  </a:lnTo>
                  <a:lnTo>
                    <a:pt x="964" y="1078"/>
                  </a:lnTo>
                  <a:lnTo>
                    <a:pt x="930" y="1073"/>
                  </a:lnTo>
                  <a:lnTo>
                    <a:pt x="898" y="1064"/>
                  </a:lnTo>
                  <a:lnTo>
                    <a:pt x="90" y="688"/>
                  </a:lnTo>
                  <a:lnTo>
                    <a:pt x="60" y="669"/>
                  </a:lnTo>
                  <a:lnTo>
                    <a:pt x="36" y="643"/>
                  </a:lnTo>
                  <a:lnTo>
                    <a:pt x="16" y="614"/>
                  </a:lnTo>
                  <a:lnTo>
                    <a:pt x="4" y="580"/>
                  </a:lnTo>
                  <a:lnTo>
                    <a:pt x="0" y="545"/>
                  </a:lnTo>
                  <a:lnTo>
                    <a:pt x="0" y="534"/>
                  </a:lnTo>
                  <a:lnTo>
                    <a:pt x="4" y="498"/>
                  </a:lnTo>
                  <a:lnTo>
                    <a:pt x="16" y="465"/>
                  </a:lnTo>
                  <a:lnTo>
                    <a:pt x="36" y="434"/>
                  </a:lnTo>
                  <a:lnTo>
                    <a:pt x="60" y="410"/>
                  </a:lnTo>
                  <a:lnTo>
                    <a:pt x="90" y="391"/>
                  </a:lnTo>
                  <a:lnTo>
                    <a:pt x="898" y="15"/>
                  </a:lnTo>
                  <a:lnTo>
                    <a:pt x="930" y="5"/>
                  </a:lnTo>
                  <a:lnTo>
                    <a:pt x="9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20" name="Freeform 1012"/>
            <p:cNvSpPr/>
            <p:nvPr/>
          </p:nvSpPr>
          <p:spPr bwMode="auto">
            <a:xfrm>
              <a:off x="-2873" y="424"/>
              <a:ext cx="423" cy="982"/>
            </a:xfrm>
            <a:custGeom>
              <a:avLst/>
              <a:gdLst>
                <a:gd name="T0" fmla="*/ 686 w 847"/>
                <a:gd name="T1" fmla="*/ 0 h 1963"/>
                <a:gd name="T2" fmla="*/ 691 w 847"/>
                <a:gd name="T3" fmla="*/ 0 h 1963"/>
                <a:gd name="T4" fmla="*/ 728 w 847"/>
                <a:gd name="T5" fmla="*/ 3 h 1963"/>
                <a:gd name="T6" fmla="*/ 762 w 847"/>
                <a:gd name="T7" fmla="*/ 16 h 1963"/>
                <a:gd name="T8" fmla="*/ 792 w 847"/>
                <a:gd name="T9" fmla="*/ 37 h 1963"/>
                <a:gd name="T10" fmla="*/ 818 w 847"/>
                <a:gd name="T11" fmla="*/ 64 h 1963"/>
                <a:gd name="T12" fmla="*/ 835 w 847"/>
                <a:gd name="T13" fmla="*/ 96 h 1963"/>
                <a:gd name="T14" fmla="*/ 845 w 847"/>
                <a:gd name="T15" fmla="*/ 131 h 1963"/>
                <a:gd name="T16" fmla="*/ 847 w 847"/>
                <a:gd name="T17" fmla="*/ 168 h 1963"/>
                <a:gd name="T18" fmla="*/ 840 w 847"/>
                <a:gd name="T19" fmla="*/ 204 h 1963"/>
                <a:gd name="T20" fmla="*/ 309 w 847"/>
                <a:gd name="T21" fmla="*/ 1854 h 1963"/>
                <a:gd name="T22" fmla="*/ 295 w 847"/>
                <a:gd name="T23" fmla="*/ 1884 h 1963"/>
                <a:gd name="T24" fmla="*/ 276 w 847"/>
                <a:gd name="T25" fmla="*/ 1911 h 1963"/>
                <a:gd name="T26" fmla="*/ 252 w 847"/>
                <a:gd name="T27" fmla="*/ 1934 h 1963"/>
                <a:gd name="T28" fmla="*/ 224 w 847"/>
                <a:gd name="T29" fmla="*/ 1950 h 1963"/>
                <a:gd name="T30" fmla="*/ 192 w 847"/>
                <a:gd name="T31" fmla="*/ 1960 h 1963"/>
                <a:gd name="T32" fmla="*/ 160 w 847"/>
                <a:gd name="T33" fmla="*/ 1963 h 1963"/>
                <a:gd name="T34" fmla="*/ 155 w 847"/>
                <a:gd name="T35" fmla="*/ 1963 h 1963"/>
                <a:gd name="T36" fmla="*/ 118 w 847"/>
                <a:gd name="T37" fmla="*/ 1960 h 1963"/>
                <a:gd name="T38" fmla="*/ 85 w 847"/>
                <a:gd name="T39" fmla="*/ 1947 h 1963"/>
                <a:gd name="T40" fmla="*/ 54 w 847"/>
                <a:gd name="T41" fmla="*/ 1926 h 1963"/>
                <a:gd name="T42" fmla="*/ 29 w 847"/>
                <a:gd name="T43" fmla="*/ 1899 h 1963"/>
                <a:gd name="T44" fmla="*/ 11 w 847"/>
                <a:gd name="T45" fmla="*/ 1866 h 1963"/>
                <a:gd name="T46" fmla="*/ 1 w 847"/>
                <a:gd name="T47" fmla="*/ 1831 h 1963"/>
                <a:gd name="T48" fmla="*/ 0 w 847"/>
                <a:gd name="T49" fmla="*/ 1794 h 1963"/>
                <a:gd name="T50" fmla="*/ 6 w 847"/>
                <a:gd name="T51" fmla="*/ 1759 h 1963"/>
                <a:gd name="T52" fmla="*/ 537 w 847"/>
                <a:gd name="T53" fmla="*/ 109 h 1963"/>
                <a:gd name="T54" fmla="*/ 551 w 847"/>
                <a:gd name="T55" fmla="*/ 77 h 1963"/>
                <a:gd name="T56" fmla="*/ 571 w 847"/>
                <a:gd name="T57" fmla="*/ 51 h 1963"/>
                <a:gd name="T58" fmla="*/ 595 w 847"/>
                <a:gd name="T59" fmla="*/ 29 h 1963"/>
                <a:gd name="T60" fmla="*/ 622 w 847"/>
                <a:gd name="T61" fmla="*/ 13 h 1963"/>
                <a:gd name="T62" fmla="*/ 654 w 847"/>
                <a:gd name="T63" fmla="*/ 3 h 1963"/>
                <a:gd name="T64" fmla="*/ 686 w 847"/>
                <a:gd name="T65" fmla="*/ 0 h 1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47" h="1963">
                  <a:moveTo>
                    <a:pt x="686" y="0"/>
                  </a:moveTo>
                  <a:lnTo>
                    <a:pt x="691" y="0"/>
                  </a:lnTo>
                  <a:lnTo>
                    <a:pt x="728" y="3"/>
                  </a:lnTo>
                  <a:lnTo>
                    <a:pt x="762" y="16"/>
                  </a:lnTo>
                  <a:lnTo>
                    <a:pt x="792" y="37"/>
                  </a:lnTo>
                  <a:lnTo>
                    <a:pt x="818" y="64"/>
                  </a:lnTo>
                  <a:lnTo>
                    <a:pt x="835" y="96"/>
                  </a:lnTo>
                  <a:lnTo>
                    <a:pt x="845" y="131"/>
                  </a:lnTo>
                  <a:lnTo>
                    <a:pt x="847" y="168"/>
                  </a:lnTo>
                  <a:lnTo>
                    <a:pt x="840" y="204"/>
                  </a:lnTo>
                  <a:lnTo>
                    <a:pt x="309" y="1854"/>
                  </a:lnTo>
                  <a:lnTo>
                    <a:pt x="295" y="1884"/>
                  </a:lnTo>
                  <a:lnTo>
                    <a:pt x="276" y="1911"/>
                  </a:lnTo>
                  <a:lnTo>
                    <a:pt x="252" y="1934"/>
                  </a:lnTo>
                  <a:lnTo>
                    <a:pt x="224" y="1950"/>
                  </a:lnTo>
                  <a:lnTo>
                    <a:pt x="192" y="1960"/>
                  </a:lnTo>
                  <a:lnTo>
                    <a:pt x="160" y="1963"/>
                  </a:lnTo>
                  <a:lnTo>
                    <a:pt x="155" y="1963"/>
                  </a:lnTo>
                  <a:lnTo>
                    <a:pt x="118" y="1960"/>
                  </a:lnTo>
                  <a:lnTo>
                    <a:pt x="85" y="1947"/>
                  </a:lnTo>
                  <a:lnTo>
                    <a:pt x="54" y="1926"/>
                  </a:lnTo>
                  <a:lnTo>
                    <a:pt x="29" y="1899"/>
                  </a:lnTo>
                  <a:lnTo>
                    <a:pt x="11" y="1866"/>
                  </a:lnTo>
                  <a:lnTo>
                    <a:pt x="1" y="1831"/>
                  </a:lnTo>
                  <a:lnTo>
                    <a:pt x="0" y="1794"/>
                  </a:lnTo>
                  <a:lnTo>
                    <a:pt x="6" y="1759"/>
                  </a:lnTo>
                  <a:lnTo>
                    <a:pt x="537" y="109"/>
                  </a:lnTo>
                  <a:lnTo>
                    <a:pt x="551" y="77"/>
                  </a:lnTo>
                  <a:lnTo>
                    <a:pt x="571" y="51"/>
                  </a:lnTo>
                  <a:lnTo>
                    <a:pt x="595" y="29"/>
                  </a:lnTo>
                  <a:lnTo>
                    <a:pt x="622" y="13"/>
                  </a:lnTo>
                  <a:lnTo>
                    <a:pt x="654" y="3"/>
                  </a:lnTo>
                  <a:lnTo>
                    <a:pt x="6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21" name="Freeform 1013"/>
            <p:cNvSpPr/>
            <p:nvPr/>
          </p:nvSpPr>
          <p:spPr bwMode="auto">
            <a:xfrm>
              <a:off x="-2461" y="648"/>
              <a:ext cx="561" cy="539"/>
            </a:xfrm>
            <a:custGeom>
              <a:avLst/>
              <a:gdLst>
                <a:gd name="T0" fmla="*/ 157 w 1121"/>
                <a:gd name="T1" fmla="*/ 0 h 1078"/>
                <a:gd name="T2" fmla="*/ 191 w 1121"/>
                <a:gd name="T3" fmla="*/ 5 h 1078"/>
                <a:gd name="T4" fmla="*/ 223 w 1121"/>
                <a:gd name="T5" fmla="*/ 15 h 1078"/>
                <a:gd name="T6" fmla="*/ 1031 w 1121"/>
                <a:gd name="T7" fmla="*/ 391 h 1078"/>
                <a:gd name="T8" fmla="*/ 1062 w 1121"/>
                <a:gd name="T9" fmla="*/ 410 h 1078"/>
                <a:gd name="T10" fmla="*/ 1086 w 1121"/>
                <a:gd name="T11" fmla="*/ 434 h 1078"/>
                <a:gd name="T12" fmla="*/ 1105 w 1121"/>
                <a:gd name="T13" fmla="*/ 465 h 1078"/>
                <a:gd name="T14" fmla="*/ 1118 w 1121"/>
                <a:gd name="T15" fmla="*/ 498 h 1078"/>
                <a:gd name="T16" fmla="*/ 1121 w 1121"/>
                <a:gd name="T17" fmla="*/ 534 h 1078"/>
                <a:gd name="T18" fmla="*/ 1121 w 1121"/>
                <a:gd name="T19" fmla="*/ 545 h 1078"/>
                <a:gd name="T20" fmla="*/ 1118 w 1121"/>
                <a:gd name="T21" fmla="*/ 580 h 1078"/>
                <a:gd name="T22" fmla="*/ 1105 w 1121"/>
                <a:gd name="T23" fmla="*/ 614 h 1078"/>
                <a:gd name="T24" fmla="*/ 1086 w 1121"/>
                <a:gd name="T25" fmla="*/ 643 h 1078"/>
                <a:gd name="T26" fmla="*/ 1062 w 1121"/>
                <a:gd name="T27" fmla="*/ 669 h 1078"/>
                <a:gd name="T28" fmla="*/ 1031 w 1121"/>
                <a:gd name="T29" fmla="*/ 688 h 1078"/>
                <a:gd name="T30" fmla="*/ 223 w 1121"/>
                <a:gd name="T31" fmla="*/ 1064 h 1078"/>
                <a:gd name="T32" fmla="*/ 191 w 1121"/>
                <a:gd name="T33" fmla="*/ 1073 h 1078"/>
                <a:gd name="T34" fmla="*/ 157 w 1121"/>
                <a:gd name="T35" fmla="*/ 1078 h 1078"/>
                <a:gd name="T36" fmla="*/ 128 w 1121"/>
                <a:gd name="T37" fmla="*/ 1075 h 1078"/>
                <a:gd name="T38" fmla="*/ 100 w 1121"/>
                <a:gd name="T39" fmla="*/ 1067 h 1078"/>
                <a:gd name="T40" fmla="*/ 74 w 1121"/>
                <a:gd name="T41" fmla="*/ 1053 h 1078"/>
                <a:gd name="T42" fmla="*/ 48 w 1121"/>
                <a:gd name="T43" fmla="*/ 1033 h 1078"/>
                <a:gd name="T44" fmla="*/ 27 w 1121"/>
                <a:gd name="T45" fmla="*/ 1009 h 1078"/>
                <a:gd name="T46" fmla="*/ 13 w 1121"/>
                <a:gd name="T47" fmla="*/ 982 h 1078"/>
                <a:gd name="T48" fmla="*/ 3 w 1121"/>
                <a:gd name="T49" fmla="*/ 953 h 1078"/>
                <a:gd name="T50" fmla="*/ 0 w 1121"/>
                <a:gd name="T51" fmla="*/ 921 h 1078"/>
                <a:gd name="T52" fmla="*/ 0 w 1121"/>
                <a:gd name="T53" fmla="*/ 916 h 1078"/>
                <a:gd name="T54" fmla="*/ 5 w 1121"/>
                <a:gd name="T55" fmla="*/ 881 h 1078"/>
                <a:gd name="T56" fmla="*/ 16 w 1121"/>
                <a:gd name="T57" fmla="*/ 847 h 1078"/>
                <a:gd name="T58" fmla="*/ 35 w 1121"/>
                <a:gd name="T59" fmla="*/ 818 h 1078"/>
                <a:gd name="T60" fmla="*/ 61 w 1121"/>
                <a:gd name="T61" fmla="*/ 792 h 1078"/>
                <a:gd name="T62" fmla="*/ 92 w 1121"/>
                <a:gd name="T63" fmla="*/ 775 h 1078"/>
                <a:gd name="T64" fmla="*/ 597 w 1121"/>
                <a:gd name="T65" fmla="*/ 538 h 1078"/>
                <a:gd name="T66" fmla="*/ 92 w 1121"/>
                <a:gd name="T67" fmla="*/ 304 h 1078"/>
                <a:gd name="T68" fmla="*/ 61 w 1121"/>
                <a:gd name="T69" fmla="*/ 285 h 1078"/>
                <a:gd name="T70" fmla="*/ 35 w 1121"/>
                <a:gd name="T71" fmla="*/ 261 h 1078"/>
                <a:gd name="T72" fmla="*/ 16 w 1121"/>
                <a:gd name="T73" fmla="*/ 230 h 1078"/>
                <a:gd name="T74" fmla="*/ 5 w 1121"/>
                <a:gd name="T75" fmla="*/ 198 h 1078"/>
                <a:gd name="T76" fmla="*/ 0 w 1121"/>
                <a:gd name="T77" fmla="*/ 161 h 1078"/>
                <a:gd name="T78" fmla="*/ 0 w 1121"/>
                <a:gd name="T79" fmla="*/ 158 h 1078"/>
                <a:gd name="T80" fmla="*/ 3 w 1121"/>
                <a:gd name="T81" fmla="*/ 126 h 1078"/>
                <a:gd name="T82" fmla="*/ 13 w 1121"/>
                <a:gd name="T83" fmla="*/ 97 h 1078"/>
                <a:gd name="T84" fmla="*/ 27 w 1121"/>
                <a:gd name="T85" fmla="*/ 69 h 1078"/>
                <a:gd name="T86" fmla="*/ 48 w 1121"/>
                <a:gd name="T87" fmla="*/ 45 h 1078"/>
                <a:gd name="T88" fmla="*/ 74 w 1121"/>
                <a:gd name="T89" fmla="*/ 24 h 1078"/>
                <a:gd name="T90" fmla="*/ 100 w 1121"/>
                <a:gd name="T91" fmla="*/ 12 h 1078"/>
                <a:gd name="T92" fmla="*/ 128 w 1121"/>
                <a:gd name="T93" fmla="*/ 4 h 1078"/>
                <a:gd name="T94" fmla="*/ 157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157" y="0"/>
                  </a:moveTo>
                  <a:lnTo>
                    <a:pt x="191" y="5"/>
                  </a:lnTo>
                  <a:lnTo>
                    <a:pt x="223" y="15"/>
                  </a:lnTo>
                  <a:lnTo>
                    <a:pt x="1031" y="391"/>
                  </a:lnTo>
                  <a:lnTo>
                    <a:pt x="1062" y="410"/>
                  </a:lnTo>
                  <a:lnTo>
                    <a:pt x="1086" y="434"/>
                  </a:lnTo>
                  <a:lnTo>
                    <a:pt x="1105" y="465"/>
                  </a:lnTo>
                  <a:lnTo>
                    <a:pt x="1118" y="498"/>
                  </a:lnTo>
                  <a:lnTo>
                    <a:pt x="1121" y="534"/>
                  </a:lnTo>
                  <a:lnTo>
                    <a:pt x="1121" y="545"/>
                  </a:lnTo>
                  <a:lnTo>
                    <a:pt x="1118" y="580"/>
                  </a:lnTo>
                  <a:lnTo>
                    <a:pt x="1105" y="614"/>
                  </a:lnTo>
                  <a:lnTo>
                    <a:pt x="1086" y="643"/>
                  </a:lnTo>
                  <a:lnTo>
                    <a:pt x="1062" y="669"/>
                  </a:lnTo>
                  <a:lnTo>
                    <a:pt x="1031" y="688"/>
                  </a:lnTo>
                  <a:lnTo>
                    <a:pt x="223" y="1064"/>
                  </a:lnTo>
                  <a:lnTo>
                    <a:pt x="191" y="1073"/>
                  </a:lnTo>
                  <a:lnTo>
                    <a:pt x="157" y="1078"/>
                  </a:lnTo>
                  <a:lnTo>
                    <a:pt x="128" y="1075"/>
                  </a:lnTo>
                  <a:lnTo>
                    <a:pt x="100" y="1067"/>
                  </a:lnTo>
                  <a:lnTo>
                    <a:pt x="74" y="1053"/>
                  </a:lnTo>
                  <a:lnTo>
                    <a:pt x="48" y="1033"/>
                  </a:lnTo>
                  <a:lnTo>
                    <a:pt x="27" y="1009"/>
                  </a:lnTo>
                  <a:lnTo>
                    <a:pt x="13" y="982"/>
                  </a:lnTo>
                  <a:lnTo>
                    <a:pt x="3" y="953"/>
                  </a:lnTo>
                  <a:lnTo>
                    <a:pt x="0" y="921"/>
                  </a:lnTo>
                  <a:lnTo>
                    <a:pt x="0" y="916"/>
                  </a:lnTo>
                  <a:lnTo>
                    <a:pt x="5" y="881"/>
                  </a:lnTo>
                  <a:lnTo>
                    <a:pt x="16" y="847"/>
                  </a:lnTo>
                  <a:lnTo>
                    <a:pt x="35" y="818"/>
                  </a:lnTo>
                  <a:lnTo>
                    <a:pt x="61" y="792"/>
                  </a:lnTo>
                  <a:lnTo>
                    <a:pt x="92" y="775"/>
                  </a:lnTo>
                  <a:lnTo>
                    <a:pt x="597" y="538"/>
                  </a:lnTo>
                  <a:lnTo>
                    <a:pt x="92" y="304"/>
                  </a:lnTo>
                  <a:lnTo>
                    <a:pt x="61" y="285"/>
                  </a:lnTo>
                  <a:lnTo>
                    <a:pt x="35" y="261"/>
                  </a:lnTo>
                  <a:lnTo>
                    <a:pt x="16" y="230"/>
                  </a:lnTo>
                  <a:lnTo>
                    <a:pt x="5" y="198"/>
                  </a:lnTo>
                  <a:lnTo>
                    <a:pt x="0" y="161"/>
                  </a:lnTo>
                  <a:lnTo>
                    <a:pt x="0" y="158"/>
                  </a:lnTo>
                  <a:lnTo>
                    <a:pt x="3" y="126"/>
                  </a:lnTo>
                  <a:lnTo>
                    <a:pt x="13" y="97"/>
                  </a:lnTo>
                  <a:lnTo>
                    <a:pt x="27" y="69"/>
                  </a:lnTo>
                  <a:lnTo>
                    <a:pt x="48" y="45"/>
                  </a:lnTo>
                  <a:lnTo>
                    <a:pt x="74" y="24"/>
                  </a:lnTo>
                  <a:lnTo>
                    <a:pt x="100" y="12"/>
                  </a:lnTo>
                  <a:lnTo>
                    <a:pt x="128" y="4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</p:grpSp>
      <p:sp>
        <p:nvSpPr>
          <p:cNvPr id="6" name="Text Box 5"/>
          <p:cNvSpPr txBox="1"/>
          <p:nvPr/>
        </p:nvSpPr>
        <p:spPr>
          <a:xfrm>
            <a:off x="1283335" y="3509010"/>
            <a:ext cx="657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  <a:latin typeface="Arial Bold" panose="020B0604020202020204" charset="0"/>
                <a:cs typeface="Arial Bold" panose="020B0604020202020204" charset="0"/>
                <a:hlinkClick r:id="rId1"/>
              </a:rPr>
              <a:t>Show</a:t>
            </a:r>
            <a:endParaRPr lang="en-US" sz="1400" b="1" dirty="0">
              <a:solidFill>
                <a:schemeClr val="accent2"/>
              </a:solidFill>
              <a:latin typeface="Arial Bold" panose="020B0604020202020204" charset="0"/>
              <a:cs typeface="Arial Bold" panose="020B060402020202020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>
                <a:sym typeface="+mn-lt"/>
              </a:rPr>
              <a:t>API STORE CUSTOMER AND TRANSACTION</a:t>
            </a:r>
            <a:endParaRPr lang="en-US" altLang="zh-CN" dirty="0"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>
                <a:sym typeface="+mn-lt"/>
              </a:rPr>
              <a:t>DEMO 2</a:t>
            </a:r>
            <a:endParaRPr lang="en-US" altLang="zh-CN" dirty="0">
              <a:sym typeface="+mn-lt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538000" y="3581400"/>
            <a:ext cx="111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TARGET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418212" y="1150398"/>
            <a:ext cx="3374625" cy="260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chemeClr val="bg2">
                    <a:lumMod val="50000"/>
                  </a:schemeClr>
                </a:solidFill>
                <a:sym typeface="+mn-lt"/>
              </a:rPr>
              <a:t>Final Project Work Target</a:t>
            </a:r>
            <a:endParaRPr lang="en-US" altLang="zh-CN" sz="1100" dirty="0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760720" y="1524000"/>
            <a:ext cx="67056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18"/>
          <p:cNvSpPr txBox="1"/>
          <p:nvPr/>
        </p:nvSpPr>
        <p:spPr>
          <a:xfrm>
            <a:off x="4027805" y="2758440"/>
            <a:ext cx="1732915" cy="337185"/>
          </a:xfrm>
          <a:prstGeom prst="rect">
            <a:avLst/>
          </a:prstGeom>
        </p:spPr>
        <p:txBody>
          <a:bodyPr wrap="square" anchor="t">
            <a:spAutoFit/>
          </a:bodyPr>
          <a:lstStyle>
            <a:defPPr>
              <a:defRPr lang="en-US"/>
            </a:defPPr>
            <a:lvl1pPr algn="r">
              <a:buClr>
                <a:srgbClr val="E24848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id-ID" sz="1600" b="1" spc="-151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Component</a:t>
            </a:r>
            <a:endParaRPr lang="en-US" altLang="id-ID" sz="1600" b="1" spc="-151" dirty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4" name="文本框 53"/>
          <p:cNvSpPr/>
          <p:nvPr/>
        </p:nvSpPr>
        <p:spPr>
          <a:xfrm>
            <a:off x="3489181" y="3040030"/>
            <a:ext cx="2258816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buClr>
                <a:srgbClr val="E24848"/>
              </a:buClr>
              <a:defRPr/>
            </a:pPr>
            <a:r>
              <a:rPr lang="en-US" sz="1200" noProof="1">
                <a:solidFill>
                  <a:schemeClr val="tx1">
                    <a:lumMod val="95000"/>
                    <a:lumOff val="5000"/>
                  </a:schemeClr>
                </a:solidFill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Click here to add a subtitle consectetur adipiscing elit. Nulla imperdiet volutpat dui at fermentum. </a:t>
            </a:r>
            <a:endParaRPr lang="en-US" sz="1200" noProof="1">
              <a:solidFill>
                <a:schemeClr val="tx1">
                  <a:lumMod val="95000"/>
                  <a:lumOff val="5000"/>
                </a:schemeClr>
              </a:solidFill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5" name="文本框 54"/>
          <p:cNvSpPr/>
          <p:nvPr/>
        </p:nvSpPr>
        <p:spPr>
          <a:xfrm>
            <a:off x="4824639" y="2234975"/>
            <a:ext cx="9233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85%</a:t>
            </a:r>
            <a:endParaRPr lang="en-US" sz="2800" b="1" dirty="0">
              <a:solidFill>
                <a:schemeClr val="tx1">
                  <a:lumMod val="95000"/>
                  <a:lumOff val="5000"/>
                </a:schemeClr>
              </a:solidFill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6" name="文本框 18"/>
          <p:cNvSpPr txBox="1"/>
          <p:nvPr/>
        </p:nvSpPr>
        <p:spPr>
          <a:xfrm>
            <a:off x="2003080" y="2758419"/>
            <a:ext cx="1088493" cy="337185"/>
          </a:xfrm>
          <a:prstGeom prst="rect">
            <a:avLst/>
          </a:prstGeom>
        </p:spPr>
        <p:txBody>
          <a:bodyPr wrap="square" anchor="t">
            <a:spAutoFit/>
          </a:bodyPr>
          <a:lstStyle>
            <a:defPPr>
              <a:defRPr lang="en-US"/>
            </a:defPPr>
            <a:lvl1pPr algn="r">
              <a:buClr>
                <a:srgbClr val="E24848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id-ID" sz="1600" b="1" spc="-151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API</a:t>
            </a:r>
            <a:endParaRPr lang="en-US" altLang="id-ID" sz="1600" b="1" spc="-151" dirty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7" name="文本框 67"/>
          <p:cNvSpPr/>
          <p:nvPr/>
        </p:nvSpPr>
        <p:spPr>
          <a:xfrm>
            <a:off x="820034" y="3040030"/>
            <a:ext cx="2258816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buClr>
                <a:srgbClr val="E24848"/>
              </a:buClr>
              <a:defRPr/>
            </a:pPr>
            <a:r>
              <a:rPr lang="en-US" sz="1200" noProof="1">
                <a:solidFill>
                  <a:schemeClr val="tx1">
                    <a:lumMod val="95000"/>
                    <a:lumOff val="5000"/>
                  </a:schemeClr>
                </a:solidFill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Click here to add a subtitle consectetur adipiscing elit. Nulla imperdiet volutpat dui at fermentum. </a:t>
            </a:r>
            <a:endParaRPr lang="en-US" sz="1200" noProof="1">
              <a:solidFill>
                <a:schemeClr val="tx1">
                  <a:lumMod val="95000"/>
                  <a:lumOff val="5000"/>
                </a:schemeClr>
              </a:solidFill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38" name="文本框 68"/>
          <p:cNvSpPr/>
          <p:nvPr/>
        </p:nvSpPr>
        <p:spPr>
          <a:xfrm>
            <a:off x="2155492" y="2234975"/>
            <a:ext cx="9233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85%</a:t>
            </a:r>
            <a:endParaRPr lang="en-US" sz="2800" b="1" dirty="0">
              <a:solidFill>
                <a:schemeClr val="tx1">
                  <a:lumMod val="95000"/>
                  <a:lumOff val="5000"/>
                </a:schemeClr>
              </a:solidFill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cxnSp>
        <p:nvCxnSpPr>
          <p:cNvPr id="39" name="直线 71"/>
          <p:cNvCxnSpPr/>
          <p:nvPr/>
        </p:nvCxnSpPr>
        <p:spPr>
          <a:xfrm>
            <a:off x="643534" y="4030277"/>
            <a:ext cx="59817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Shape 22072"/>
          <p:cNvSpPr/>
          <p:nvPr/>
        </p:nvSpPr>
        <p:spPr>
          <a:xfrm>
            <a:off x="211683" y="4238680"/>
            <a:ext cx="3887617" cy="974090"/>
          </a:xfrm>
          <a:prstGeom prst="rect">
            <a:avLst/>
          </a:prstGeom>
          <a:ln w="12700">
            <a:miter lim="400000"/>
          </a:ln>
        </p:spPr>
        <p:txBody>
          <a:bodyPr wrap="square" lIns="25400" tIns="25400" rIns="25400" bIns="25400">
            <a:spAutoFit/>
          </a:bodyPr>
          <a:lstStyle>
            <a:lvl1pPr algn="l">
              <a:defRPr sz="15000" b="1">
                <a:solidFill>
                  <a:srgbClr val="4C6077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r">
              <a:defRPr sz="12000"/>
            </a:pPr>
            <a:r>
              <a:rPr lang="en-US" sz="6000" dirty="0">
                <a:solidFill>
                  <a:schemeClr val="accent1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100%</a:t>
            </a:r>
            <a:endParaRPr lang="en-US" sz="6000" dirty="0">
              <a:solidFill>
                <a:schemeClr val="accent1"/>
              </a:solidFill>
              <a:latin typeface="+mn-lt"/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41" name="文本框 76"/>
          <p:cNvSpPr/>
          <p:nvPr/>
        </p:nvSpPr>
        <p:spPr>
          <a:xfrm>
            <a:off x="935634" y="5218189"/>
            <a:ext cx="304664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buClr>
                <a:srgbClr val="E24848"/>
              </a:buClr>
              <a:defRPr/>
            </a:pPr>
            <a:r>
              <a:rPr lang="en-US" sz="1200" noProof="1">
                <a:solidFill>
                  <a:schemeClr val="tx1">
                    <a:lumMod val="95000"/>
                    <a:lumOff val="5000"/>
                  </a:schemeClr>
                </a:solidFill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Selesai sebelum tanggal 23 Desember 2022</a:t>
            </a:r>
            <a:endParaRPr lang="en-US" sz="1200" noProof="1">
              <a:solidFill>
                <a:schemeClr val="tx1">
                  <a:lumMod val="95000"/>
                  <a:lumOff val="5000"/>
                </a:schemeClr>
              </a:solidFill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42" name="Group 38"/>
          <p:cNvGrpSpPr/>
          <p:nvPr/>
        </p:nvGrpSpPr>
        <p:grpSpPr>
          <a:xfrm>
            <a:off x="4409932" y="4355886"/>
            <a:ext cx="1407072" cy="1351758"/>
            <a:chOff x="5216525" y="3651250"/>
            <a:chExt cx="646113" cy="620713"/>
          </a:xfrm>
          <a:solidFill>
            <a:schemeClr val="accent1"/>
          </a:solidFill>
        </p:grpSpPr>
        <p:sp>
          <p:nvSpPr>
            <p:cNvPr id="43" name="Freeform 27"/>
            <p:cNvSpPr>
              <a:spLocks noEditPoints="1"/>
            </p:cNvSpPr>
            <p:nvPr/>
          </p:nvSpPr>
          <p:spPr bwMode="auto">
            <a:xfrm>
              <a:off x="5297488" y="3651250"/>
              <a:ext cx="144463" cy="146050"/>
            </a:xfrm>
            <a:custGeom>
              <a:avLst/>
              <a:gdLst/>
              <a:ahLst/>
              <a:cxnLst>
                <a:cxn ang="0">
                  <a:pos x="44" y="88"/>
                </a:cxn>
                <a:cxn ang="0">
                  <a:pos x="88" y="44"/>
                </a:cxn>
                <a:cxn ang="0">
                  <a:pos x="44" y="0"/>
                </a:cxn>
                <a:cxn ang="0">
                  <a:pos x="0" y="44"/>
                </a:cxn>
                <a:cxn ang="0">
                  <a:pos x="44" y="88"/>
                </a:cxn>
                <a:cxn ang="0">
                  <a:pos x="44" y="88"/>
                </a:cxn>
                <a:cxn ang="0">
                  <a:pos x="44" y="88"/>
                </a:cxn>
              </a:cxnLst>
              <a:rect l="0" t="0" r="r" b="b"/>
              <a:pathLst>
                <a:path w="88" h="88">
                  <a:moveTo>
                    <a:pt x="44" y="88"/>
                  </a:moveTo>
                  <a:cubicBezTo>
                    <a:pt x="68" y="88"/>
                    <a:pt x="88" y="68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lose/>
                  <a:moveTo>
                    <a:pt x="44" y="88"/>
                  </a:moveTo>
                  <a:cubicBezTo>
                    <a:pt x="44" y="88"/>
                    <a:pt x="44" y="88"/>
                    <a:pt x="44" y="8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ym typeface="+mn-lt"/>
              </a:endParaRPr>
            </a:p>
          </p:txBody>
        </p:sp>
        <p:sp>
          <p:nvSpPr>
            <p:cNvPr id="44" name="Freeform 28"/>
            <p:cNvSpPr>
              <a:spLocks noEditPoints="1"/>
            </p:cNvSpPr>
            <p:nvPr/>
          </p:nvSpPr>
          <p:spPr bwMode="auto">
            <a:xfrm>
              <a:off x="5286375" y="3798888"/>
              <a:ext cx="287338" cy="469900"/>
            </a:xfrm>
            <a:custGeom>
              <a:avLst/>
              <a:gdLst/>
              <a:ahLst/>
              <a:cxnLst>
                <a:cxn ang="0">
                  <a:pos x="135" y="143"/>
                </a:cxn>
                <a:cxn ang="0">
                  <a:pos x="115" y="125"/>
                </a:cxn>
                <a:cxn ang="0">
                  <a:pos x="115" y="125"/>
                </a:cxn>
                <a:cxn ang="0">
                  <a:pos x="81" y="126"/>
                </a:cxn>
                <a:cxn ang="0">
                  <a:pos x="81" y="78"/>
                </a:cxn>
                <a:cxn ang="0">
                  <a:pos x="123" y="94"/>
                </a:cxn>
                <a:cxn ang="0">
                  <a:pos x="159" y="86"/>
                </a:cxn>
                <a:cxn ang="0">
                  <a:pos x="169" y="64"/>
                </a:cxn>
                <a:cxn ang="0">
                  <a:pos x="147" y="55"/>
                </a:cxn>
                <a:cxn ang="0">
                  <a:pos x="76" y="19"/>
                </a:cxn>
                <a:cxn ang="0">
                  <a:pos x="76" y="19"/>
                </a:cxn>
                <a:cxn ang="0">
                  <a:pos x="50" y="1"/>
                </a:cxn>
                <a:cxn ang="0">
                  <a:pos x="41" y="0"/>
                </a:cxn>
                <a:cxn ang="0">
                  <a:pos x="31" y="1"/>
                </a:cxn>
                <a:cxn ang="0">
                  <a:pos x="31" y="1"/>
                </a:cxn>
                <a:cxn ang="0">
                  <a:pos x="0" y="35"/>
                </a:cxn>
                <a:cxn ang="0">
                  <a:pos x="0" y="132"/>
                </a:cxn>
                <a:cxn ang="0">
                  <a:pos x="40" y="166"/>
                </a:cxn>
                <a:cxn ang="0">
                  <a:pos x="44" y="166"/>
                </a:cxn>
                <a:cxn ang="0">
                  <a:pos x="98" y="166"/>
                </a:cxn>
                <a:cxn ang="0">
                  <a:pos x="109" y="265"/>
                </a:cxn>
                <a:cxn ang="0">
                  <a:pos x="129" y="283"/>
                </a:cxn>
                <a:cxn ang="0">
                  <a:pos x="131" y="283"/>
                </a:cxn>
                <a:cxn ang="0">
                  <a:pos x="149" y="261"/>
                </a:cxn>
                <a:cxn ang="0">
                  <a:pos x="135" y="143"/>
                </a:cxn>
                <a:cxn ang="0">
                  <a:pos x="135" y="143"/>
                </a:cxn>
                <a:cxn ang="0">
                  <a:pos x="135" y="143"/>
                </a:cxn>
              </a:cxnLst>
              <a:rect l="0" t="0" r="r" b="b"/>
              <a:pathLst>
                <a:path w="173" h="283">
                  <a:moveTo>
                    <a:pt x="135" y="143"/>
                  </a:moveTo>
                  <a:cubicBezTo>
                    <a:pt x="134" y="133"/>
                    <a:pt x="126" y="125"/>
                    <a:pt x="115" y="125"/>
                  </a:cubicBezTo>
                  <a:cubicBezTo>
                    <a:pt x="115" y="125"/>
                    <a:pt x="115" y="125"/>
                    <a:pt x="115" y="125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81" y="78"/>
                    <a:pt x="81" y="78"/>
                    <a:pt x="81" y="78"/>
                  </a:cubicBezTo>
                  <a:cubicBezTo>
                    <a:pt x="92" y="88"/>
                    <a:pt x="105" y="94"/>
                    <a:pt x="123" y="94"/>
                  </a:cubicBezTo>
                  <a:cubicBezTo>
                    <a:pt x="133" y="94"/>
                    <a:pt x="145" y="92"/>
                    <a:pt x="159" y="86"/>
                  </a:cubicBezTo>
                  <a:cubicBezTo>
                    <a:pt x="168" y="83"/>
                    <a:pt x="173" y="73"/>
                    <a:pt x="169" y="64"/>
                  </a:cubicBezTo>
                  <a:cubicBezTo>
                    <a:pt x="166" y="56"/>
                    <a:pt x="156" y="51"/>
                    <a:pt x="147" y="55"/>
                  </a:cubicBezTo>
                  <a:cubicBezTo>
                    <a:pt x="113" y="68"/>
                    <a:pt x="106" y="60"/>
                    <a:pt x="76" y="19"/>
                  </a:cubicBezTo>
                  <a:cubicBezTo>
                    <a:pt x="76" y="19"/>
                    <a:pt x="76" y="19"/>
                    <a:pt x="76" y="19"/>
                  </a:cubicBezTo>
                  <a:cubicBezTo>
                    <a:pt x="70" y="10"/>
                    <a:pt x="60" y="4"/>
                    <a:pt x="50" y="1"/>
                  </a:cubicBezTo>
                  <a:cubicBezTo>
                    <a:pt x="50" y="1"/>
                    <a:pt x="46" y="0"/>
                    <a:pt x="41" y="0"/>
                  </a:cubicBezTo>
                  <a:cubicBezTo>
                    <a:pt x="36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16" y="5"/>
                    <a:pt x="0" y="17"/>
                    <a:pt x="0" y="35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53"/>
                    <a:pt x="21" y="166"/>
                    <a:pt x="40" y="166"/>
                  </a:cubicBezTo>
                  <a:cubicBezTo>
                    <a:pt x="41" y="166"/>
                    <a:pt x="42" y="166"/>
                    <a:pt x="44" y="166"/>
                  </a:cubicBezTo>
                  <a:cubicBezTo>
                    <a:pt x="98" y="166"/>
                    <a:pt x="98" y="166"/>
                    <a:pt x="98" y="166"/>
                  </a:cubicBezTo>
                  <a:cubicBezTo>
                    <a:pt x="109" y="265"/>
                    <a:pt x="109" y="265"/>
                    <a:pt x="109" y="265"/>
                  </a:cubicBezTo>
                  <a:cubicBezTo>
                    <a:pt x="110" y="275"/>
                    <a:pt x="119" y="283"/>
                    <a:pt x="129" y="283"/>
                  </a:cubicBezTo>
                  <a:cubicBezTo>
                    <a:pt x="130" y="283"/>
                    <a:pt x="131" y="283"/>
                    <a:pt x="131" y="283"/>
                  </a:cubicBezTo>
                  <a:cubicBezTo>
                    <a:pt x="142" y="282"/>
                    <a:pt x="150" y="272"/>
                    <a:pt x="149" y="261"/>
                  </a:cubicBezTo>
                  <a:lnTo>
                    <a:pt x="135" y="143"/>
                  </a:lnTo>
                  <a:close/>
                  <a:moveTo>
                    <a:pt x="135" y="143"/>
                  </a:moveTo>
                  <a:cubicBezTo>
                    <a:pt x="135" y="143"/>
                    <a:pt x="135" y="143"/>
                    <a:pt x="135" y="14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ym typeface="+mn-lt"/>
              </a:endParaRPr>
            </a:p>
          </p:txBody>
        </p:sp>
        <p:sp>
          <p:nvSpPr>
            <p:cNvPr id="45" name="Freeform 29"/>
            <p:cNvSpPr>
              <a:spLocks noEditPoints="1"/>
            </p:cNvSpPr>
            <p:nvPr/>
          </p:nvSpPr>
          <p:spPr bwMode="auto">
            <a:xfrm>
              <a:off x="5216525" y="3830638"/>
              <a:ext cx="222250" cy="441325"/>
            </a:xfrm>
            <a:custGeom>
              <a:avLst/>
              <a:gdLst/>
              <a:ahLst/>
              <a:cxnLst>
                <a:cxn ang="0">
                  <a:pos x="135" y="170"/>
                </a:cxn>
                <a:cxn ang="0">
                  <a:pos x="118" y="153"/>
                </a:cxn>
                <a:cxn ang="0">
                  <a:pos x="34" y="153"/>
                </a:cxn>
                <a:cxn ang="0">
                  <a:pos x="34" y="17"/>
                </a:cxn>
                <a:cxn ang="0">
                  <a:pos x="17" y="0"/>
                </a:cxn>
                <a:cxn ang="0">
                  <a:pos x="0" y="17"/>
                </a:cxn>
                <a:cxn ang="0">
                  <a:pos x="0" y="170"/>
                </a:cxn>
                <a:cxn ang="0">
                  <a:pos x="8" y="184"/>
                </a:cxn>
                <a:cxn ang="0">
                  <a:pos x="3" y="204"/>
                </a:cxn>
                <a:cxn ang="0">
                  <a:pos x="3" y="251"/>
                </a:cxn>
                <a:cxn ang="0">
                  <a:pos x="18" y="266"/>
                </a:cxn>
                <a:cxn ang="0">
                  <a:pos x="32" y="251"/>
                </a:cxn>
                <a:cxn ang="0">
                  <a:pos x="32" y="204"/>
                </a:cxn>
                <a:cxn ang="0">
                  <a:pos x="43" y="192"/>
                </a:cxn>
                <a:cxn ang="0">
                  <a:pos x="91" y="192"/>
                </a:cxn>
                <a:cxn ang="0">
                  <a:pos x="103" y="204"/>
                </a:cxn>
                <a:cxn ang="0">
                  <a:pos x="103" y="251"/>
                </a:cxn>
                <a:cxn ang="0">
                  <a:pos x="117" y="266"/>
                </a:cxn>
                <a:cxn ang="0">
                  <a:pos x="131" y="251"/>
                </a:cxn>
                <a:cxn ang="0">
                  <a:pos x="131" y="204"/>
                </a:cxn>
                <a:cxn ang="0">
                  <a:pos x="126" y="185"/>
                </a:cxn>
                <a:cxn ang="0">
                  <a:pos x="135" y="170"/>
                </a:cxn>
                <a:cxn ang="0">
                  <a:pos x="135" y="170"/>
                </a:cxn>
                <a:cxn ang="0">
                  <a:pos x="135" y="170"/>
                </a:cxn>
              </a:cxnLst>
              <a:rect l="0" t="0" r="r" b="b"/>
              <a:pathLst>
                <a:path w="135" h="266">
                  <a:moveTo>
                    <a:pt x="135" y="170"/>
                  </a:moveTo>
                  <a:cubicBezTo>
                    <a:pt x="135" y="160"/>
                    <a:pt x="128" y="153"/>
                    <a:pt x="118" y="153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0" y="176"/>
                    <a:pt x="3" y="181"/>
                    <a:pt x="8" y="184"/>
                  </a:cubicBezTo>
                  <a:cubicBezTo>
                    <a:pt x="5" y="190"/>
                    <a:pt x="3" y="197"/>
                    <a:pt x="3" y="204"/>
                  </a:cubicBezTo>
                  <a:cubicBezTo>
                    <a:pt x="3" y="251"/>
                    <a:pt x="3" y="251"/>
                    <a:pt x="3" y="251"/>
                  </a:cubicBezTo>
                  <a:cubicBezTo>
                    <a:pt x="3" y="259"/>
                    <a:pt x="10" y="266"/>
                    <a:pt x="18" y="266"/>
                  </a:cubicBezTo>
                  <a:cubicBezTo>
                    <a:pt x="25" y="266"/>
                    <a:pt x="32" y="259"/>
                    <a:pt x="32" y="251"/>
                  </a:cubicBezTo>
                  <a:cubicBezTo>
                    <a:pt x="32" y="204"/>
                    <a:pt x="32" y="204"/>
                    <a:pt x="32" y="204"/>
                  </a:cubicBezTo>
                  <a:cubicBezTo>
                    <a:pt x="32" y="197"/>
                    <a:pt x="37" y="192"/>
                    <a:pt x="43" y="192"/>
                  </a:cubicBezTo>
                  <a:cubicBezTo>
                    <a:pt x="91" y="192"/>
                    <a:pt x="91" y="192"/>
                    <a:pt x="91" y="192"/>
                  </a:cubicBezTo>
                  <a:cubicBezTo>
                    <a:pt x="97" y="192"/>
                    <a:pt x="103" y="197"/>
                    <a:pt x="103" y="204"/>
                  </a:cubicBezTo>
                  <a:cubicBezTo>
                    <a:pt x="103" y="251"/>
                    <a:pt x="103" y="251"/>
                    <a:pt x="103" y="251"/>
                  </a:cubicBezTo>
                  <a:cubicBezTo>
                    <a:pt x="103" y="259"/>
                    <a:pt x="109" y="266"/>
                    <a:pt x="117" y="266"/>
                  </a:cubicBezTo>
                  <a:cubicBezTo>
                    <a:pt x="125" y="266"/>
                    <a:pt x="131" y="259"/>
                    <a:pt x="131" y="251"/>
                  </a:cubicBezTo>
                  <a:cubicBezTo>
                    <a:pt x="131" y="204"/>
                    <a:pt x="131" y="204"/>
                    <a:pt x="131" y="204"/>
                  </a:cubicBezTo>
                  <a:cubicBezTo>
                    <a:pt x="131" y="197"/>
                    <a:pt x="129" y="190"/>
                    <a:pt x="126" y="185"/>
                  </a:cubicBezTo>
                  <a:cubicBezTo>
                    <a:pt x="132" y="182"/>
                    <a:pt x="135" y="176"/>
                    <a:pt x="135" y="170"/>
                  </a:cubicBezTo>
                  <a:close/>
                  <a:moveTo>
                    <a:pt x="135" y="170"/>
                  </a:moveTo>
                  <a:cubicBezTo>
                    <a:pt x="135" y="170"/>
                    <a:pt x="135" y="170"/>
                    <a:pt x="135" y="17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ym typeface="+mn-lt"/>
              </a:endParaRPr>
            </a:p>
          </p:txBody>
        </p:sp>
        <p:sp>
          <p:nvSpPr>
            <p:cNvPr id="46" name="Freeform 30"/>
            <p:cNvSpPr>
              <a:spLocks noEditPoints="1"/>
            </p:cNvSpPr>
            <p:nvPr/>
          </p:nvSpPr>
          <p:spPr bwMode="auto">
            <a:xfrm>
              <a:off x="5495925" y="3960813"/>
              <a:ext cx="366713" cy="295275"/>
            </a:xfrm>
            <a:custGeom>
              <a:avLst/>
              <a:gdLst/>
              <a:ahLst/>
              <a:cxnLst>
                <a:cxn ang="0">
                  <a:pos x="206" y="0"/>
                </a:cxn>
                <a:cxn ang="0">
                  <a:pos x="17" y="0"/>
                </a:cxn>
                <a:cxn ang="0">
                  <a:pos x="0" y="16"/>
                </a:cxn>
                <a:cxn ang="0">
                  <a:pos x="17" y="32"/>
                </a:cxn>
                <a:cxn ang="0">
                  <a:pos x="39" y="32"/>
                </a:cxn>
                <a:cxn ang="0">
                  <a:pos x="39" y="177"/>
                </a:cxn>
                <a:cxn ang="0">
                  <a:pos x="183" y="177"/>
                </a:cxn>
                <a:cxn ang="0">
                  <a:pos x="183" y="32"/>
                </a:cxn>
                <a:cxn ang="0">
                  <a:pos x="206" y="32"/>
                </a:cxn>
                <a:cxn ang="0">
                  <a:pos x="222" y="16"/>
                </a:cxn>
                <a:cxn ang="0">
                  <a:pos x="206" y="0"/>
                </a:cxn>
                <a:cxn ang="0">
                  <a:pos x="206" y="0"/>
                </a:cxn>
                <a:cxn ang="0">
                  <a:pos x="206" y="0"/>
                </a:cxn>
              </a:cxnLst>
              <a:rect l="0" t="0" r="r" b="b"/>
              <a:pathLst>
                <a:path w="222" h="177">
                  <a:moveTo>
                    <a:pt x="20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2"/>
                    <a:pt x="17" y="32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177"/>
                    <a:pt x="39" y="177"/>
                    <a:pt x="39" y="177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206" y="32"/>
                    <a:pt x="206" y="32"/>
                    <a:pt x="206" y="32"/>
                  </a:cubicBezTo>
                  <a:cubicBezTo>
                    <a:pt x="215" y="32"/>
                    <a:pt x="222" y="25"/>
                    <a:pt x="222" y="16"/>
                  </a:cubicBezTo>
                  <a:cubicBezTo>
                    <a:pt x="222" y="7"/>
                    <a:pt x="215" y="0"/>
                    <a:pt x="206" y="0"/>
                  </a:cubicBezTo>
                  <a:close/>
                  <a:moveTo>
                    <a:pt x="206" y="0"/>
                  </a:moveTo>
                  <a:cubicBezTo>
                    <a:pt x="206" y="0"/>
                    <a:pt x="206" y="0"/>
                    <a:pt x="20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ym typeface="+mn-lt"/>
              </a:endParaRPr>
            </a:p>
          </p:txBody>
        </p:sp>
        <p:sp>
          <p:nvSpPr>
            <p:cNvPr id="47" name="Freeform 31"/>
            <p:cNvSpPr>
              <a:spLocks noEditPoints="1"/>
            </p:cNvSpPr>
            <p:nvPr/>
          </p:nvSpPr>
          <p:spPr bwMode="auto">
            <a:xfrm>
              <a:off x="5589588" y="3749675"/>
              <a:ext cx="254000" cy="203200"/>
            </a:xfrm>
            <a:custGeom>
              <a:avLst/>
              <a:gdLst/>
              <a:ahLst/>
              <a:cxnLst>
                <a:cxn ang="0">
                  <a:pos x="93" y="14"/>
                </a:cxn>
                <a:cxn ang="0">
                  <a:pos x="78" y="47"/>
                </a:cxn>
                <a:cxn ang="0">
                  <a:pos x="121" y="66"/>
                </a:cxn>
                <a:cxn ang="0">
                  <a:pos x="108" y="107"/>
                </a:cxn>
                <a:cxn ang="0">
                  <a:pos x="7" y="107"/>
                </a:cxn>
                <a:cxn ang="0">
                  <a:pos x="0" y="114"/>
                </a:cxn>
                <a:cxn ang="0">
                  <a:pos x="7" y="122"/>
                </a:cxn>
                <a:cxn ang="0">
                  <a:pos x="113" y="122"/>
                </a:cxn>
                <a:cxn ang="0">
                  <a:pos x="120" y="117"/>
                </a:cxn>
                <a:cxn ang="0">
                  <a:pos x="153" y="10"/>
                </a:cxn>
                <a:cxn ang="0">
                  <a:pos x="148" y="1"/>
                </a:cxn>
                <a:cxn ang="0">
                  <a:pos x="139" y="6"/>
                </a:cxn>
                <a:cxn ang="0">
                  <a:pos x="131" y="31"/>
                </a:cxn>
                <a:cxn ang="0">
                  <a:pos x="93" y="14"/>
                </a:cxn>
                <a:cxn ang="0">
                  <a:pos x="90" y="49"/>
                </a:cxn>
                <a:cxn ang="0">
                  <a:pos x="82" y="46"/>
                </a:cxn>
                <a:cxn ang="0">
                  <a:pos x="86" y="38"/>
                </a:cxn>
                <a:cxn ang="0">
                  <a:pos x="90" y="49"/>
                </a:cxn>
                <a:cxn ang="0">
                  <a:pos x="91" y="25"/>
                </a:cxn>
                <a:cxn ang="0">
                  <a:pos x="95" y="18"/>
                </a:cxn>
                <a:cxn ang="0">
                  <a:pos x="102" y="21"/>
                </a:cxn>
                <a:cxn ang="0">
                  <a:pos x="91" y="25"/>
                </a:cxn>
                <a:cxn ang="0">
                  <a:pos x="110" y="55"/>
                </a:cxn>
                <a:cxn ang="0">
                  <a:pos x="103" y="38"/>
                </a:cxn>
                <a:cxn ang="0">
                  <a:pos x="120" y="31"/>
                </a:cxn>
                <a:cxn ang="0">
                  <a:pos x="128" y="42"/>
                </a:cxn>
                <a:cxn ang="0">
                  <a:pos x="125" y="52"/>
                </a:cxn>
                <a:cxn ang="0">
                  <a:pos x="110" y="55"/>
                </a:cxn>
                <a:cxn ang="0">
                  <a:pos x="110" y="55"/>
                </a:cxn>
                <a:cxn ang="0">
                  <a:pos x="110" y="55"/>
                </a:cxn>
              </a:cxnLst>
              <a:rect l="0" t="0" r="r" b="b"/>
              <a:pathLst>
                <a:path w="154" h="122">
                  <a:moveTo>
                    <a:pt x="93" y="14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121" y="66"/>
                    <a:pt x="121" y="66"/>
                    <a:pt x="121" y="66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7" y="107"/>
                    <a:pt x="7" y="107"/>
                    <a:pt x="7" y="107"/>
                  </a:cubicBezTo>
                  <a:cubicBezTo>
                    <a:pt x="3" y="107"/>
                    <a:pt x="0" y="111"/>
                    <a:pt x="0" y="114"/>
                  </a:cubicBezTo>
                  <a:cubicBezTo>
                    <a:pt x="0" y="118"/>
                    <a:pt x="3" y="122"/>
                    <a:pt x="7" y="122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6" y="122"/>
                    <a:pt x="119" y="120"/>
                    <a:pt x="120" y="117"/>
                  </a:cubicBezTo>
                  <a:cubicBezTo>
                    <a:pt x="153" y="10"/>
                    <a:pt x="153" y="10"/>
                    <a:pt x="153" y="10"/>
                  </a:cubicBezTo>
                  <a:cubicBezTo>
                    <a:pt x="154" y="6"/>
                    <a:pt x="152" y="3"/>
                    <a:pt x="148" y="1"/>
                  </a:cubicBezTo>
                  <a:cubicBezTo>
                    <a:pt x="144" y="0"/>
                    <a:pt x="140" y="2"/>
                    <a:pt x="139" y="6"/>
                  </a:cubicBezTo>
                  <a:cubicBezTo>
                    <a:pt x="131" y="31"/>
                    <a:pt x="131" y="31"/>
                    <a:pt x="131" y="31"/>
                  </a:cubicBezTo>
                  <a:lnTo>
                    <a:pt x="93" y="14"/>
                  </a:lnTo>
                  <a:close/>
                  <a:moveTo>
                    <a:pt x="90" y="49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6" y="38"/>
                    <a:pt x="86" y="38"/>
                    <a:pt x="86" y="38"/>
                  </a:cubicBezTo>
                  <a:cubicBezTo>
                    <a:pt x="89" y="41"/>
                    <a:pt x="91" y="45"/>
                    <a:pt x="90" y="49"/>
                  </a:cubicBezTo>
                  <a:close/>
                  <a:moveTo>
                    <a:pt x="91" y="25"/>
                  </a:moveTo>
                  <a:cubicBezTo>
                    <a:pt x="95" y="18"/>
                    <a:pt x="95" y="18"/>
                    <a:pt x="95" y="18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5"/>
                    <a:pt x="96" y="26"/>
                    <a:pt x="91" y="25"/>
                  </a:cubicBezTo>
                  <a:close/>
                  <a:moveTo>
                    <a:pt x="110" y="55"/>
                  </a:moveTo>
                  <a:cubicBezTo>
                    <a:pt x="103" y="53"/>
                    <a:pt x="100" y="45"/>
                    <a:pt x="103" y="38"/>
                  </a:cubicBezTo>
                  <a:cubicBezTo>
                    <a:pt x="106" y="32"/>
                    <a:pt x="114" y="29"/>
                    <a:pt x="120" y="31"/>
                  </a:cubicBezTo>
                  <a:cubicBezTo>
                    <a:pt x="125" y="33"/>
                    <a:pt x="127" y="37"/>
                    <a:pt x="128" y="42"/>
                  </a:cubicBezTo>
                  <a:cubicBezTo>
                    <a:pt x="125" y="52"/>
                    <a:pt x="125" y="52"/>
                    <a:pt x="125" y="52"/>
                  </a:cubicBezTo>
                  <a:cubicBezTo>
                    <a:pt x="121" y="56"/>
                    <a:pt x="115" y="58"/>
                    <a:pt x="110" y="55"/>
                  </a:cubicBezTo>
                  <a:close/>
                  <a:moveTo>
                    <a:pt x="110" y="55"/>
                  </a:moveTo>
                  <a:cubicBezTo>
                    <a:pt x="110" y="55"/>
                    <a:pt x="110" y="55"/>
                    <a:pt x="110" y="55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ym typeface="+mn-lt"/>
              </a:endParaRPr>
            </a:p>
          </p:txBody>
        </p:sp>
        <p:sp>
          <p:nvSpPr>
            <p:cNvPr id="48" name="Freeform 32"/>
            <p:cNvSpPr>
              <a:spLocks noEditPoints="1"/>
            </p:cNvSpPr>
            <p:nvPr/>
          </p:nvSpPr>
          <p:spPr bwMode="auto">
            <a:xfrm>
              <a:off x="5767388" y="3806825"/>
              <a:ext cx="25400" cy="31750"/>
            </a:xfrm>
            <a:custGeom>
              <a:avLst/>
              <a:gdLst/>
              <a:ahLst/>
              <a:cxnLst>
                <a:cxn ang="0">
                  <a:pos x="12" y="3"/>
                </a:cxn>
                <a:cxn ang="0">
                  <a:pos x="13" y="1"/>
                </a:cxn>
                <a:cxn ang="0">
                  <a:pos x="11" y="0"/>
                </a:cxn>
                <a:cxn ang="0">
                  <a:pos x="10" y="2"/>
                </a:cxn>
                <a:cxn ang="0">
                  <a:pos x="7" y="2"/>
                </a:cxn>
                <a:cxn ang="0">
                  <a:pos x="4" y="4"/>
                </a:cxn>
                <a:cxn ang="0">
                  <a:pos x="4" y="7"/>
                </a:cxn>
                <a:cxn ang="0">
                  <a:pos x="6" y="9"/>
                </a:cxn>
                <a:cxn ang="0">
                  <a:pos x="7" y="10"/>
                </a:cxn>
                <a:cxn ang="0">
                  <a:pos x="5" y="13"/>
                </a:cxn>
                <a:cxn ang="0">
                  <a:pos x="3" y="12"/>
                </a:cxn>
                <a:cxn ang="0">
                  <a:pos x="2" y="11"/>
                </a:cxn>
                <a:cxn ang="0">
                  <a:pos x="1" y="10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4" y="16"/>
                </a:cxn>
                <a:cxn ang="0">
                  <a:pos x="3" y="18"/>
                </a:cxn>
                <a:cxn ang="0">
                  <a:pos x="5" y="19"/>
                </a:cxn>
                <a:cxn ang="0">
                  <a:pos x="6" y="17"/>
                </a:cxn>
                <a:cxn ang="0">
                  <a:pos x="10" y="17"/>
                </a:cxn>
                <a:cxn ang="0">
                  <a:pos x="12" y="15"/>
                </a:cxn>
                <a:cxn ang="0">
                  <a:pos x="12" y="12"/>
                </a:cxn>
                <a:cxn ang="0">
                  <a:pos x="10" y="9"/>
                </a:cxn>
                <a:cxn ang="0">
                  <a:pos x="10" y="8"/>
                </a:cxn>
                <a:cxn ang="0">
                  <a:pos x="11" y="5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6" y="5"/>
                </a:cxn>
                <a:cxn ang="0">
                  <a:pos x="16" y="5"/>
                </a:cxn>
                <a:cxn ang="0">
                  <a:pos x="12" y="3"/>
                </a:cxn>
                <a:cxn ang="0">
                  <a:pos x="9" y="13"/>
                </a:cxn>
                <a:cxn ang="0">
                  <a:pos x="7" y="14"/>
                </a:cxn>
                <a:cxn ang="0">
                  <a:pos x="8" y="11"/>
                </a:cxn>
                <a:cxn ang="0">
                  <a:pos x="9" y="12"/>
                </a:cxn>
                <a:cxn ang="0">
                  <a:pos x="9" y="13"/>
                </a:cxn>
                <a:cxn ang="0">
                  <a:pos x="8" y="7"/>
                </a:cxn>
                <a:cxn ang="0">
                  <a:pos x="7" y="6"/>
                </a:cxn>
                <a:cxn ang="0">
                  <a:pos x="7" y="5"/>
                </a:cxn>
                <a:cxn ang="0">
                  <a:pos x="8" y="4"/>
                </a:cxn>
                <a:cxn ang="0">
                  <a:pos x="9" y="4"/>
                </a:cxn>
                <a:cxn ang="0">
                  <a:pos x="8" y="7"/>
                </a:cxn>
                <a:cxn ang="0">
                  <a:pos x="8" y="7"/>
                </a:cxn>
                <a:cxn ang="0">
                  <a:pos x="8" y="7"/>
                </a:cxn>
              </a:cxnLst>
              <a:rect l="0" t="0" r="r" b="b"/>
              <a:pathLst>
                <a:path w="16" h="19">
                  <a:moveTo>
                    <a:pt x="12" y="3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1"/>
                    <a:pt x="8" y="1"/>
                    <a:pt x="7" y="2"/>
                  </a:cubicBezTo>
                  <a:cubicBezTo>
                    <a:pt x="6" y="2"/>
                    <a:pt x="5" y="3"/>
                    <a:pt x="4" y="4"/>
                  </a:cubicBezTo>
                  <a:cubicBezTo>
                    <a:pt x="4" y="5"/>
                    <a:pt x="4" y="6"/>
                    <a:pt x="4" y="7"/>
                  </a:cubicBezTo>
                  <a:cubicBezTo>
                    <a:pt x="4" y="7"/>
                    <a:pt x="5" y="8"/>
                    <a:pt x="6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4" y="13"/>
                    <a:pt x="3" y="12"/>
                  </a:cubicBezTo>
                  <a:cubicBezTo>
                    <a:pt x="3" y="12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4"/>
                    <a:pt x="2" y="15"/>
                    <a:pt x="4" y="16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6"/>
                    <a:pt x="12" y="16"/>
                    <a:pt x="12" y="15"/>
                  </a:cubicBezTo>
                  <a:cubicBezTo>
                    <a:pt x="12" y="14"/>
                    <a:pt x="12" y="13"/>
                    <a:pt x="12" y="12"/>
                  </a:cubicBezTo>
                  <a:cubicBezTo>
                    <a:pt x="12" y="11"/>
                    <a:pt x="11" y="10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6"/>
                    <a:pt x="13" y="6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4"/>
                    <a:pt x="13" y="3"/>
                    <a:pt x="12" y="3"/>
                  </a:cubicBezTo>
                  <a:close/>
                  <a:moveTo>
                    <a:pt x="9" y="13"/>
                  </a:moveTo>
                  <a:cubicBezTo>
                    <a:pt x="9" y="14"/>
                    <a:pt x="9" y="14"/>
                    <a:pt x="7" y="14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lose/>
                  <a:moveTo>
                    <a:pt x="8" y="7"/>
                  </a:moveTo>
                  <a:cubicBezTo>
                    <a:pt x="8" y="7"/>
                    <a:pt x="7" y="6"/>
                    <a:pt x="7" y="6"/>
                  </a:cubicBezTo>
                  <a:cubicBezTo>
                    <a:pt x="7" y="6"/>
                    <a:pt x="7" y="5"/>
                    <a:pt x="7" y="5"/>
                  </a:cubicBezTo>
                  <a:cubicBezTo>
                    <a:pt x="7" y="5"/>
                    <a:pt x="8" y="4"/>
                    <a:pt x="8" y="4"/>
                  </a:cubicBezTo>
                  <a:cubicBezTo>
                    <a:pt x="8" y="4"/>
                    <a:pt x="9" y="4"/>
                    <a:pt x="9" y="4"/>
                  </a:cubicBezTo>
                  <a:lnTo>
                    <a:pt x="8" y="7"/>
                  </a:lnTo>
                  <a:close/>
                  <a:moveTo>
                    <a:pt x="8" y="7"/>
                  </a:moveTo>
                  <a:cubicBezTo>
                    <a:pt x="8" y="7"/>
                    <a:pt x="8" y="7"/>
                    <a:pt x="8" y="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ym typeface="+mn-lt"/>
              </a:endParaRPr>
            </a:p>
          </p:txBody>
        </p:sp>
        <p:sp>
          <p:nvSpPr>
            <p:cNvPr id="49" name="Freeform 33"/>
            <p:cNvSpPr>
              <a:spLocks noEditPoints="1"/>
            </p:cNvSpPr>
            <p:nvPr/>
          </p:nvSpPr>
          <p:spPr bwMode="auto">
            <a:xfrm>
              <a:off x="5675313" y="3703638"/>
              <a:ext cx="136525" cy="71437"/>
            </a:xfrm>
            <a:custGeom>
              <a:avLst/>
              <a:gdLst/>
              <a:ahLst/>
              <a:cxnLst>
                <a:cxn ang="0">
                  <a:pos x="82" y="11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68" y="43"/>
                </a:cxn>
                <a:cxn ang="0">
                  <a:pos x="82" y="11"/>
                </a:cxn>
                <a:cxn ang="0">
                  <a:pos x="69" y="12"/>
                </a:cxn>
                <a:cxn ang="0">
                  <a:pos x="77" y="13"/>
                </a:cxn>
                <a:cxn ang="0">
                  <a:pos x="74" y="20"/>
                </a:cxn>
                <a:cxn ang="0">
                  <a:pos x="69" y="12"/>
                </a:cxn>
                <a:cxn ang="0">
                  <a:pos x="13" y="31"/>
                </a:cxn>
                <a:cxn ang="0">
                  <a:pos x="5" y="30"/>
                </a:cxn>
                <a:cxn ang="0">
                  <a:pos x="8" y="23"/>
                </a:cxn>
                <a:cxn ang="0">
                  <a:pos x="13" y="31"/>
                </a:cxn>
                <a:cxn ang="0">
                  <a:pos x="13" y="10"/>
                </a:cxn>
                <a:cxn ang="0">
                  <a:pos x="16" y="3"/>
                </a:cxn>
                <a:cxn ang="0">
                  <a:pos x="24" y="4"/>
                </a:cxn>
                <a:cxn ang="0">
                  <a:pos x="13" y="10"/>
                </a:cxn>
                <a:cxn ang="0">
                  <a:pos x="55" y="23"/>
                </a:cxn>
                <a:cxn ang="0">
                  <a:pos x="36" y="33"/>
                </a:cxn>
                <a:cxn ang="0">
                  <a:pos x="27" y="19"/>
                </a:cxn>
                <a:cxn ang="0">
                  <a:pos x="46" y="10"/>
                </a:cxn>
                <a:cxn ang="0">
                  <a:pos x="55" y="23"/>
                </a:cxn>
                <a:cxn ang="0">
                  <a:pos x="58" y="38"/>
                </a:cxn>
                <a:cxn ang="0">
                  <a:pos x="69" y="33"/>
                </a:cxn>
                <a:cxn ang="0">
                  <a:pos x="66" y="40"/>
                </a:cxn>
                <a:cxn ang="0">
                  <a:pos x="58" y="38"/>
                </a:cxn>
                <a:cxn ang="0">
                  <a:pos x="58" y="38"/>
                </a:cxn>
                <a:cxn ang="0">
                  <a:pos x="58" y="38"/>
                </a:cxn>
              </a:cxnLst>
              <a:rect l="0" t="0" r="r" b="b"/>
              <a:pathLst>
                <a:path w="82" h="43">
                  <a:moveTo>
                    <a:pt x="82" y="11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68" y="43"/>
                    <a:pt x="68" y="43"/>
                    <a:pt x="68" y="43"/>
                  </a:cubicBezTo>
                  <a:lnTo>
                    <a:pt x="82" y="11"/>
                  </a:lnTo>
                  <a:close/>
                  <a:moveTo>
                    <a:pt x="69" y="12"/>
                  </a:moveTo>
                  <a:cubicBezTo>
                    <a:pt x="77" y="13"/>
                    <a:pt x="77" y="13"/>
                    <a:pt x="77" y="13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0" y="19"/>
                    <a:pt x="68" y="15"/>
                    <a:pt x="69" y="12"/>
                  </a:cubicBezTo>
                  <a:close/>
                  <a:moveTo>
                    <a:pt x="13" y="31"/>
                  </a:moveTo>
                  <a:cubicBezTo>
                    <a:pt x="5" y="30"/>
                    <a:pt x="5" y="30"/>
                    <a:pt x="5" y="30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12" y="24"/>
                    <a:pt x="14" y="27"/>
                    <a:pt x="13" y="31"/>
                  </a:cubicBezTo>
                  <a:close/>
                  <a:moveTo>
                    <a:pt x="13" y="10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8"/>
                    <a:pt x="18" y="10"/>
                    <a:pt x="13" y="10"/>
                  </a:cubicBezTo>
                  <a:close/>
                  <a:moveTo>
                    <a:pt x="55" y="23"/>
                  </a:moveTo>
                  <a:cubicBezTo>
                    <a:pt x="52" y="30"/>
                    <a:pt x="44" y="34"/>
                    <a:pt x="36" y="33"/>
                  </a:cubicBezTo>
                  <a:cubicBezTo>
                    <a:pt x="28" y="31"/>
                    <a:pt x="24" y="25"/>
                    <a:pt x="27" y="19"/>
                  </a:cubicBezTo>
                  <a:cubicBezTo>
                    <a:pt x="30" y="13"/>
                    <a:pt x="38" y="8"/>
                    <a:pt x="46" y="10"/>
                  </a:cubicBezTo>
                  <a:cubicBezTo>
                    <a:pt x="54" y="11"/>
                    <a:pt x="58" y="17"/>
                    <a:pt x="55" y="23"/>
                  </a:cubicBezTo>
                  <a:close/>
                  <a:moveTo>
                    <a:pt x="58" y="38"/>
                  </a:moveTo>
                  <a:cubicBezTo>
                    <a:pt x="60" y="35"/>
                    <a:pt x="64" y="32"/>
                    <a:pt x="69" y="33"/>
                  </a:cubicBezTo>
                  <a:cubicBezTo>
                    <a:pt x="66" y="40"/>
                    <a:pt x="66" y="40"/>
                    <a:pt x="66" y="40"/>
                  </a:cubicBezTo>
                  <a:lnTo>
                    <a:pt x="58" y="38"/>
                  </a:lnTo>
                  <a:close/>
                  <a:moveTo>
                    <a:pt x="58" y="38"/>
                  </a:moveTo>
                  <a:cubicBezTo>
                    <a:pt x="58" y="38"/>
                    <a:pt x="58" y="38"/>
                    <a:pt x="58" y="3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ym typeface="+mn-lt"/>
              </a:endParaRPr>
            </a:p>
          </p:txBody>
        </p:sp>
        <p:sp>
          <p:nvSpPr>
            <p:cNvPr id="50" name="Freeform 34"/>
            <p:cNvSpPr>
              <a:spLocks noEditPoints="1"/>
            </p:cNvSpPr>
            <p:nvPr/>
          </p:nvSpPr>
          <p:spPr bwMode="auto">
            <a:xfrm>
              <a:off x="5729288" y="3724275"/>
              <a:ext cx="28575" cy="30162"/>
            </a:xfrm>
            <a:custGeom>
              <a:avLst/>
              <a:gdLst/>
              <a:ahLst/>
              <a:cxnLst>
                <a:cxn ang="0">
                  <a:pos x="13" y="2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2"/>
                </a:cxn>
                <a:cxn ang="0">
                  <a:pos x="7" y="3"/>
                </a:cxn>
                <a:cxn ang="0">
                  <a:pos x="4" y="5"/>
                </a:cxn>
                <a:cxn ang="0">
                  <a:pos x="4" y="7"/>
                </a:cxn>
                <a:cxn ang="0">
                  <a:pos x="7" y="9"/>
                </a:cxn>
                <a:cxn ang="0">
                  <a:pos x="8" y="10"/>
                </a:cxn>
                <a:cxn ang="0">
                  <a:pos x="6" y="13"/>
                </a:cxn>
                <a:cxn ang="0">
                  <a:pos x="4" y="13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0" y="14"/>
                </a:cxn>
                <a:cxn ang="0">
                  <a:pos x="1" y="14"/>
                </a:cxn>
                <a:cxn ang="0">
                  <a:pos x="5" y="16"/>
                </a:cxn>
                <a:cxn ang="0">
                  <a:pos x="4" y="18"/>
                </a:cxn>
                <a:cxn ang="0">
                  <a:pos x="6" y="18"/>
                </a:cxn>
                <a:cxn ang="0">
                  <a:pos x="7" y="16"/>
                </a:cxn>
                <a:cxn ang="0">
                  <a:pos x="12" y="15"/>
                </a:cxn>
                <a:cxn ang="0">
                  <a:pos x="14" y="13"/>
                </a:cxn>
                <a:cxn ang="0">
                  <a:pos x="14" y="11"/>
                </a:cxn>
                <a:cxn ang="0">
                  <a:pos x="11" y="8"/>
                </a:cxn>
                <a:cxn ang="0">
                  <a:pos x="11" y="8"/>
                </a:cxn>
                <a:cxn ang="0">
                  <a:pos x="12" y="5"/>
                </a:cxn>
                <a:cxn ang="0">
                  <a:pos x="15" y="6"/>
                </a:cxn>
                <a:cxn ang="0">
                  <a:pos x="15" y="6"/>
                </a:cxn>
                <a:cxn ang="0">
                  <a:pos x="18" y="4"/>
                </a:cxn>
                <a:cxn ang="0">
                  <a:pos x="17" y="4"/>
                </a:cxn>
                <a:cxn ang="0">
                  <a:pos x="13" y="2"/>
                </a:cxn>
                <a:cxn ang="0">
                  <a:pos x="8" y="5"/>
                </a:cxn>
                <a:cxn ang="0">
                  <a:pos x="9" y="5"/>
                </a:cxn>
                <a:cxn ang="0">
                  <a:pos x="10" y="5"/>
                </a:cxn>
                <a:cxn ang="0">
                  <a:pos x="9" y="7"/>
                </a:cxn>
                <a:cxn ang="0">
                  <a:pos x="8" y="6"/>
                </a:cxn>
                <a:cxn ang="0">
                  <a:pos x="8" y="5"/>
                </a:cxn>
                <a:cxn ang="0">
                  <a:pos x="8" y="13"/>
                </a:cxn>
                <a:cxn ang="0">
                  <a:pos x="9" y="11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8" y="13"/>
                </a:cxn>
                <a:cxn ang="0">
                  <a:pos x="8" y="13"/>
                </a:cxn>
                <a:cxn ang="0">
                  <a:pos x="8" y="13"/>
                </a:cxn>
              </a:cxnLst>
              <a:rect l="0" t="0" r="r" b="b"/>
              <a:pathLst>
                <a:path w="18" h="18">
                  <a:moveTo>
                    <a:pt x="13" y="2"/>
                  </a:moveTo>
                  <a:cubicBezTo>
                    <a:pt x="14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9" y="2"/>
                    <a:pt x="8" y="2"/>
                    <a:pt x="7" y="3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5" y="8"/>
                    <a:pt x="6" y="9"/>
                    <a:pt x="7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3"/>
                    <a:pt x="4" y="13"/>
                  </a:cubicBezTo>
                  <a:cubicBezTo>
                    <a:pt x="3" y="12"/>
                    <a:pt x="2" y="12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5"/>
                    <a:pt x="3" y="15"/>
                    <a:pt x="5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9" y="16"/>
                    <a:pt x="10" y="16"/>
                    <a:pt x="12" y="15"/>
                  </a:cubicBezTo>
                  <a:cubicBezTo>
                    <a:pt x="13" y="15"/>
                    <a:pt x="14" y="14"/>
                    <a:pt x="14" y="13"/>
                  </a:cubicBezTo>
                  <a:cubicBezTo>
                    <a:pt x="14" y="12"/>
                    <a:pt x="14" y="11"/>
                    <a:pt x="14" y="11"/>
                  </a:cubicBezTo>
                  <a:cubicBezTo>
                    <a:pt x="14" y="10"/>
                    <a:pt x="13" y="9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4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3"/>
                    <a:pt x="15" y="3"/>
                    <a:pt x="13" y="2"/>
                  </a:cubicBezTo>
                  <a:close/>
                  <a:moveTo>
                    <a:pt x="8" y="5"/>
                  </a:moveTo>
                  <a:cubicBezTo>
                    <a:pt x="8" y="5"/>
                    <a:pt x="8" y="5"/>
                    <a:pt x="9" y="5"/>
                  </a:cubicBezTo>
                  <a:cubicBezTo>
                    <a:pt x="9" y="5"/>
                    <a:pt x="9" y="5"/>
                    <a:pt x="10" y="5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6"/>
                    <a:pt x="8" y="6"/>
                  </a:cubicBezTo>
                  <a:cubicBezTo>
                    <a:pt x="8" y="6"/>
                    <a:pt x="8" y="6"/>
                    <a:pt x="8" y="5"/>
                  </a:cubicBezTo>
                  <a:close/>
                  <a:moveTo>
                    <a:pt x="8" y="13"/>
                  </a:moveTo>
                  <a:cubicBezTo>
                    <a:pt x="9" y="11"/>
                    <a:pt x="9" y="11"/>
                    <a:pt x="9" y="11"/>
                  </a:cubicBezTo>
                  <a:cubicBezTo>
                    <a:pt x="10" y="11"/>
                    <a:pt x="10" y="11"/>
                    <a:pt x="10" y="12"/>
                  </a:cubicBezTo>
                  <a:cubicBezTo>
                    <a:pt x="11" y="12"/>
                    <a:pt x="11" y="12"/>
                    <a:pt x="10" y="12"/>
                  </a:cubicBezTo>
                  <a:cubicBezTo>
                    <a:pt x="10" y="13"/>
                    <a:pt x="10" y="13"/>
                    <a:pt x="8" y="13"/>
                  </a:cubicBezTo>
                  <a:close/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ym typeface="+mn-lt"/>
              </a:endParaRPr>
            </a:p>
          </p:txBody>
        </p:sp>
        <p:sp>
          <p:nvSpPr>
            <p:cNvPr id="51" name="Freeform 35"/>
            <p:cNvSpPr>
              <a:spLocks noEditPoints="1"/>
            </p:cNvSpPr>
            <p:nvPr/>
          </p:nvSpPr>
          <p:spPr bwMode="auto">
            <a:xfrm>
              <a:off x="5584825" y="3732213"/>
              <a:ext cx="120650" cy="139700"/>
            </a:xfrm>
            <a:custGeom>
              <a:avLst/>
              <a:gdLst/>
              <a:ahLst/>
              <a:cxnLst>
                <a:cxn ang="0">
                  <a:pos x="73" y="49"/>
                </a:cxn>
                <a:cxn ang="0">
                  <a:pos x="16" y="0"/>
                </a:cxn>
                <a:cxn ang="0">
                  <a:pos x="0" y="36"/>
                </a:cxn>
                <a:cxn ang="0">
                  <a:pos x="57" y="84"/>
                </a:cxn>
                <a:cxn ang="0">
                  <a:pos x="73" y="49"/>
                </a:cxn>
                <a:cxn ang="0">
                  <a:pos x="62" y="43"/>
                </a:cxn>
                <a:cxn ang="0">
                  <a:pos x="69" y="50"/>
                </a:cxn>
                <a:cxn ang="0">
                  <a:pos x="65" y="57"/>
                </a:cxn>
                <a:cxn ang="0">
                  <a:pos x="62" y="43"/>
                </a:cxn>
                <a:cxn ang="0">
                  <a:pos x="11" y="41"/>
                </a:cxn>
                <a:cxn ang="0">
                  <a:pos x="4" y="35"/>
                </a:cxn>
                <a:cxn ang="0">
                  <a:pos x="8" y="27"/>
                </a:cxn>
                <a:cxn ang="0">
                  <a:pos x="11" y="41"/>
                </a:cxn>
                <a:cxn ang="0">
                  <a:pos x="14" y="13"/>
                </a:cxn>
                <a:cxn ang="0">
                  <a:pos x="17" y="6"/>
                </a:cxn>
                <a:cxn ang="0">
                  <a:pos x="24" y="12"/>
                </a:cxn>
                <a:cxn ang="0">
                  <a:pos x="14" y="13"/>
                </a:cxn>
                <a:cxn ang="0">
                  <a:pos x="31" y="55"/>
                </a:cxn>
                <a:cxn ang="0">
                  <a:pos x="25" y="32"/>
                </a:cxn>
                <a:cxn ang="0">
                  <a:pos x="42" y="30"/>
                </a:cxn>
                <a:cxn ang="0">
                  <a:pos x="48" y="52"/>
                </a:cxn>
                <a:cxn ang="0">
                  <a:pos x="31" y="55"/>
                </a:cxn>
                <a:cxn ang="0">
                  <a:pos x="49" y="73"/>
                </a:cxn>
                <a:cxn ang="0">
                  <a:pos x="59" y="71"/>
                </a:cxn>
                <a:cxn ang="0">
                  <a:pos x="56" y="79"/>
                </a:cxn>
                <a:cxn ang="0">
                  <a:pos x="49" y="73"/>
                </a:cxn>
                <a:cxn ang="0">
                  <a:pos x="49" y="73"/>
                </a:cxn>
                <a:cxn ang="0">
                  <a:pos x="49" y="73"/>
                </a:cxn>
              </a:cxnLst>
              <a:rect l="0" t="0" r="r" b="b"/>
              <a:pathLst>
                <a:path w="73" h="84">
                  <a:moveTo>
                    <a:pt x="73" y="49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57" y="84"/>
                    <a:pt x="57" y="84"/>
                    <a:pt x="57" y="84"/>
                  </a:cubicBezTo>
                  <a:lnTo>
                    <a:pt x="73" y="49"/>
                  </a:lnTo>
                  <a:close/>
                  <a:moveTo>
                    <a:pt x="62" y="43"/>
                  </a:moveTo>
                  <a:cubicBezTo>
                    <a:pt x="69" y="50"/>
                    <a:pt x="69" y="50"/>
                    <a:pt x="69" y="50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2" y="53"/>
                    <a:pt x="60" y="48"/>
                    <a:pt x="62" y="43"/>
                  </a:cubicBezTo>
                  <a:close/>
                  <a:moveTo>
                    <a:pt x="11" y="41"/>
                  </a:moveTo>
                  <a:cubicBezTo>
                    <a:pt x="4" y="35"/>
                    <a:pt x="4" y="35"/>
                    <a:pt x="4" y="35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11" y="31"/>
                    <a:pt x="12" y="37"/>
                    <a:pt x="11" y="41"/>
                  </a:cubicBezTo>
                  <a:close/>
                  <a:moveTo>
                    <a:pt x="14" y="13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2" y="15"/>
                    <a:pt x="18" y="16"/>
                    <a:pt x="14" y="13"/>
                  </a:cubicBezTo>
                  <a:close/>
                  <a:moveTo>
                    <a:pt x="31" y="55"/>
                  </a:moveTo>
                  <a:cubicBezTo>
                    <a:pt x="24" y="49"/>
                    <a:pt x="22" y="39"/>
                    <a:pt x="25" y="32"/>
                  </a:cubicBezTo>
                  <a:cubicBezTo>
                    <a:pt x="28" y="25"/>
                    <a:pt x="36" y="24"/>
                    <a:pt x="42" y="30"/>
                  </a:cubicBezTo>
                  <a:cubicBezTo>
                    <a:pt x="48" y="35"/>
                    <a:pt x="51" y="45"/>
                    <a:pt x="48" y="52"/>
                  </a:cubicBezTo>
                  <a:cubicBezTo>
                    <a:pt x="45" y="59"/>
                    <a:pt x="37" y="60"/>
                    <a:pt x="31" y="55"/>
                  </a:cubicBezTo>
                  <a:close/>
                  <a:moveTo>
                    <a:pt x="49" y="73"/>
                  </a:moveTo>
                  <a:cubicBezTo>
                    <a:pt x="51" y="69"/>
                    <a:pt x="55" y="69"/>
                    <a:pt x="59" y="71"/>
                  </a:cubicBezTo>
                  <a:cubicBezTo>
                    <a:pt x="56" y="79"/>
                    <a:pt x="56" y="79"/>
                    <a:pt x="56" y="79"/>
                  </a:cubicBezTo>
                  <a:lnTo>
                    <a:pt x="49" y="73"/>
                  </a:lnTo>
                  <a:close/>
                  <a:moveTo>
                    <a:pt x="49" y="73"/>
                  </a:moveTo>
                  <a:cubicBezTo>
                    <a:pt x="49" y="73"/>
                    <a:pt x="49" y="73"/>
                    <a:pt x="49" y="7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ym typeface="+mn-lt"/>
              </a:endParaRPr>
            </a:p>
          </p:txBody>
        </p:sp>
        <p:sp>
          <p:nvSpPr>
            <p:cNvPr id="52" name="Freeform 36"/>
            <p:cNvSpPr>
              <a:spLocks noEditPoints="1"/>
            </p:cNvSpPr>
            <p:nvPr/>
          </p:nvSpPr>
          <p:spPr bwMode="auto">
            <a:xfrm>
              <a:off x="5630863" y="3784600"/>
              <a:ext cx="26988" cy="34925"/>
            </a:xfrm>
            <a:custGeom>
              <a:avLst/>
              <a:gdLst/>
              <a:ahLst/>
              <a:cxnLst>
                <a:cxn ang="0">
                  <a:pos x="13" y="3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2"/>
                </a:cxn>
                <a:cxn ang="0">
                  <a:pos x="7" y="1"/>
                </a:cxn>
                <a:cxn ang="0">
                  <a:pos x="5" y="2"/>
                </a:cxn>
                <a:cxn ang="0">
                  <a:pos x="5" y="6"/>
                </a:cxn>
                <a:cxn ang="0">
                  <a:pos x="6" y="9"/>
                </a:cxn>
                <a:cxn ang="0">
                  <a:pos x="7" y="10"/>
                </a:cxn>
                <a:cxn ang="0">
                  <a:pos x="5" y="14"/>
                </a:cxn>
                <a:cxn ang="0">
                  <a:pos x="4" y="12"/>
                </a:cxn>
                <a:cxn ang="0">
                  <a:pos x="2" y="10"/>
                </a:cxn>
                <a:cxn ang="0">
                  <a:pos x="2" y="9"/>
                </a:cxn>
                <a:cxn ang="0">
                  <a:pos x="0" y="12"/>
                </a:cxn>
                <a:cxn ang="0">
                  <a:pos x="1" y="12"/>
                </a:cxn>
                <a:cxn ang="0">
                  <a:pos x="4" y="17"/>
                </a:cxn>
                <a:cxn ang="0">
                  <a:pos x="3" y="19"/>
                </a:cxn>
                <a:cxn ang="0">
                  <a:pos x="5" y="21"/>
                </a:cxn>
                <a:cxn ang="0">
                  <a:pos x="6" y="18"/>
                </a:cxn>
                <a:cxn ang="0">
                  <a:pos x="10" y="19"/>
                </a:cxn>
                <a:cxn ang="0">
                  <a:pos x="12" y="18"/>
                </a:cxn>
                <a:cxn ang="0">
                  <a:pos x="12" y="15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2" y="6"/>
                </a:cxn>
                <a:cxn ang="0">
                  <a:pos x="14" y="9"/>
                </a:cxn>
                <a:cxn ang="0">
                  <a:pos x="14" y="10"/>
                </a:cxn>
                <a:cxn ang="0">
                  <a:pos x="16" y="8"/>
                </a:cxn>
                <a:cxn ang="0">
                  <a:pos x="16" y="7"/>
                </a:cxn>
                <a:cxn ang="0">
                  <a:pos x="13" y="3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9" y="13"/>
                </a:cxn>
                <a:cxn ang="0">
                  <a:pos x="9" y="14"/>
                </a:cxn>
                <a:cxn ang="0">
                  <a:pos x="9" y="15"/>
                </a:cxn>
                <a:cxn ang="0">
                  <a:pos x="8" y="7"/>
                </a:cxn>
                <a:cxn ang="0">
                  <a:pos x="8" y="6"/>
                </a:cxn>
                <a:cxn ang="0">
                  <a:pos x="8" y="5"/>
                </a:cxn>
                <a:cxn ang="0">
                  <a:pos x="9" y="4"/>
                </a:cxn>
                <a:cxn ang="0">
                  <a:pos x="10" y="4"/>
                </a:cxn>
                <a:cxn ang="0">
                  <a:pos x="8" y="7"/>
                </a:cxn>
                <a:cxn ang="0">
                  <a:pos x="8" y="7"/>
                </a:cxn>
                <a:cxn ang="0">
                  <a:pos x="8" y="7"/>
                </a:cxn>
              </a:cxnLst>
              <a:rect l="0" t="0" r="r" b="b"/>
              <a:pathLst>
                <a:path w="16" h="21">
                  <a:moveTo>
                    <a:pt x="13" y="3"/>
                  </a:moveTo>
                  <a:cubicBezTo>
                    <a:pt x="14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8" y="0"/>
                    <a:pt x="7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3"/>
                    <a:pt x="4" y="4"/>
                    <a:pt x="5" y="6"/>
                  </a:cubicBezTo>
                  <a:cubicBezTo>
                    <a:pt x="5" y="7"/>
                    <a:pt x="6" y="8"/>
                    <a:pt x="6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4" y="13"/>
                    <a:pt x="4" y="12"/>
                  </a:cubicBezTo>
                  <a:cubicBezTo>
                    <a:pt x="3" y="11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4"/>
                    <a:pt x="3" y="15"/>
                    <a:pt x="4" y="17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9"/>
                    <a:pt x="9" y="20"/>
                    <a:pt x="10" y="19"/>
                  </a:cubicBezTo>
                  <a:cubicBezTo>
                    <a:pt x="11" y="19"/>
                    <a:pt x="12" y="19"/>
                    <a:pt x="12" y="18"/>
                  </a:cubicBezTo>
                  <a:cubicBezTo>
                    <a:pt x="13" y="17"/>
                    <a:pt x="13" y="16"/>
                    <a:pt x="12" y="15"/>
                  </a:cubicBezTo>
                  <a:cubicBezTo>
                    <a:pt x="12" y="13"/>
                    <a:pt x="12" y="12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7"/>
                    <a:pt x="13" y="8"/>
                    <a:pt x="14" y="9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6"/>
                    <a:pt x="14" y="5"/>
                    <a:pt x="13" y="3"/>
                  </a:cubicBezTo>
                  <a:close/>
                  <a:moveTo>
                    <a:pt x="9" y="15"/>
                  </a:moveTo>
                  <a:cubicBezTo>
                    <a:pt x="9" y="16"/>
                    <a:pt x="9" y="16"/>
                    <a:pt x="7" y="15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lose/>
                  <a:moveTo>
                    <a:pt x="8" y="7"/>
                  </a:moveTo>
                  <a:cubicBezTo>
                    <a:pt x="8" y="7"/>
                    <a:pt x="8" y="6"/>
                    <a:pt x="8" y="6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9" y="4"/>
                  </a:cubicBezTo>
                  <a:cubicBezTo>
                    <a:pt x="9" y="4"/>
                    <a:pt x="9" y="4"/>
                    <a:pt x="10" y="4"/>
                  </a:cubicBezTo>
                  <a:lnTo>
                    <a:pt x="8" y="7"/>
                  </a:lnTo>
                  <a:close/>
                  <a:moveTo>
                    <a:pt x="8" y="7"/>
                  </a:moveTo>
                  <a:cubicBezTo>
                    <a:pt x="8" y="7"/>
                    <a:pt x="8" y="7"/>
                    <a:pt x="8" y="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ym typeface="+mn-lt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6936378" y="1635993"/>
            <a:ext cx="4501071" cy="4481148"/>
            <a:chOff x="6816963" y="2751509"/>
            <a:chExt cx="5396763" cy="5372875"/>
          </a:xfrm>
          <a:solidFill>
            <a:schemeClr val="accent1"/>
          </a:solidFill>
        </p:grpSpPr>
        <p:sp>
          <p:nvSpPr>
            <p:cNvPr id="53" name="Freeform 111"/>
            <p:cNvSpPr/>
            <p:nvPr/>
          </p:nvSpPr>
          <p:spPr bwMode="auto">
            <a:xfrm>
              <a:off x="9610863" y="5521526"/>
              <a:ext cx="310433" cy="310433"/>
            </a:xfrm>
            <a:custGeom>
              <a:avLst/>
              <a:gdLst>
                <a:gd name="T0" fmla="*/ 152 w 186"/>
                <a:gd name="T1" fmla="*/ 0 h 184"/>
                <a:gd name="T2" fmla="*/ 166 w 186"/>
                <a:gd name="T3" fmla="*/ 16 h 184"/>
                <a:gd name="T4" fmla="*/ 177 w 186"/>
                <a:gd name="T5" fmla="*/ 34 h 184"/>
                <a:gd name="T6" fmla="*/ 183 w 186"/>
                <a:gd name="T7" fmla="*/ 55 h 184"/>
                <a:gd name="T8" fmla="*/ 186 w 186"/>
                <a:gd name="T9" fmla="*/ 78 h 184"/>
                <a:gd name="T10" fmla="*/ 183 w 186"/>
                <a:gd name="T11" fmla="*/ 101 h 184"/>
                <a:gd name="T12" fmla="*/ 175 w 186"/>
                <a:gd name="T13" fmla="*/ 124 h 184"/>
                <a:gd name="T14" fmla="*/ 162 w 186"/>
                <a:gd name="T15" fmla="*/ 144 h 184"/>
                <a:gd name="T16" fmla="*/ 145 w 186"/>
                <a:gd name="T17" fmla="*/ 161 h 184"/>
                <a:gd name="T18" fmla="*/ 126 w 186"/>
                <a:gd name="T19" fmla="*/ 174 h 184"/>
                <a:gd name="T20" fmla="*/ 103 w 186"/>
                <a:gd name="T21" fmla="*/ 182 h 184"/>
                <a:gd name="T22" fmla="*/ 78 w 186"/>
                <a:gd name="T23" fmla="*/ 184 h 184"/>
                <a:gd name="T24" fmla="*/ 55 w 186"/>
                <a:gd name="T25" fmla="*/ 182 h 184"/>
                <a:gd name="T26" fmla="*/ 35 w 186"/>
                <a:gd name="T27" fmla="*/ 176 h 184"/>
                <a:gd name="T28" fmla="*/ 16 w 186"/>
                <a:gd name="T29" fmla="*/ 164 h 184"/>
                <a:gd name="T30" fmla="*/ 0 w 186"/>
                <a:gd name="T31" fmla="*/ 151 h 184"/>
                <a:gd name="T32" fmla="*/ 26 w 186"/>
                <a:gd name="T33" fmla="*/ 141 h 184"/>
                <a:gd name="T34" fmla="*/ 50 w 186"/>
                <a:gd name="T35" fmla="*/ 127 h 184"/>
                <a:gd name="T36" fmla="*/ 73 w 186"/>
                <a:gd name="T37" fmla="*/ 112 h 184"/>
                <a:gd name="T38" fmla="*/ 95 w 186"/>
                <a:gd name="T39" fmla="*/ 93 h 184"/>
                <a:gd name="T40" fmla="*/ 113 w 186"/>
                <a:gd name="T41" fmla="*/ 71 h 184"/>
                <a:gd name="T42" fmla="*/ 129 w 186"/>
                <a:gd name="T43" fmla="*/ 49 h 184"/>
                <a:gd name="T44" fmla="*/ 142 w 186"/>
                <a:gd name="T45" fmla="*/ 25 h 184"/>
                <a:gd name="T46" fmla="*/ 152 w 186"/>
                <a:gd name="T4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6" h="184">
                  <a:moveTo>
                    <a:pt x="152" y="0"/>
                  </a:moveTo>
                  <a:lnTo>
                    <a:pt x="166" y="16"/>
                  </a:lnTo>
                  <a:lnTo>
                    <a:pt x="177" y="34"/>
                  </a:lnTo>
                  <a:lnTo>
                    <a:pt x="183" y="55"/>
                  </a:lnTo>
                  <a:lnTo>
                    <a:pt x="186" y="78"/>
                  </a:lnTo>
                  <a:lnTo>
                    <a:pt x="183" y="101"/>
                  </a:lnTo>
                  <a:lnTo>
                    <a:pt x="175" y="124"/>
                  </a:lnTo>
                  <a:lnTo>
                    <a:pt x="162" y="144"/>
                  </a:lnTo>
                  <a:lnTo>
                    <a:pt x="145" y="161"/>
                  </a:lnTo>
                  <a:lnTo>
                    <a:pt x="126" y="174"/>
                  </a:lnTo>
                  <a:lnTo>
                    <a:pt x="103" y="182"/>
                  </a:lnTo>
                  <a:lnTo>
                    <a:pt x="78" y="184"/>
                  </a:lnTo>
                  <a:lnTo>
                    <a:pt x="55" y="182"/>
                  </a:lnTo>
                  <a:lnTo>
                    <a:pt x="35" y="176"/>
                  </a:lnTo>
                  <a:lnTo>
                    <a:pt x="16" y="164"/>
                  </a:lnTo>
                  <a:lnTo>
                    <a:pt x="0" y="151"/>
                  </a:lnTo>
                  <a:lnTo>
                    <a:pt x="26" y="141"/>
                  </a:lnTo>
                  <a:lnTo>
                    <a:pt x="50" y="127"/>
                  </a:lnTo>
                  <a:lnTo>
                    <a:pt x="73" y="112"/>
                  </a:lnTo>
                  <a:lnTo>
                    <a:pt x="95" y="93"/>
                  </a:lnTo>
                  <a:lnTo>
                    <a:pt x="113" y="71"/>
                  </a:lnTo>
                  <a:lnTo>
                    <a:pt x="129" y="49"/>
                  </a:lnTo>
                  <a:lnTo>
                    <a:pt x="142" y="25"/>
                  </a:lnTo>
                  <a:lnTo>
                    <a:pt x="1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7385" tIns="48693" rIns="97385" bIns="48693" numCol="1" anchor="t" anchorCtr="0" compatLnSpc="1"/>
            <a:lstStyle/>
            <a:p>
              <a:endParaRPr lang="en-US" sz="1915">
                <a:sym typeface="+mn-lt"/>
              </a:endParaRPr>
            </a:p>
          </p:txBody>
        </p:sp>
        <p:sp>
          <p:nvSpPr>
            <p:cNvPr id="54" name="Freeform 112"/>
            <p:cNvSpPr/>
            <p:nvPr/>
          </p:nvSpPr>
          <p:spPr bwMode="auto">
            <a:xfrm>
              <a:off x="8894478" y="4829022"/>
              <a:ext cx="1671563" cy="1647681"/>
            </a:xfrm>
            <a:custGeom>
              <a:avLst/>
              <a:gdLst>
                <a:gd name="T0" fmla="*/ 581 w 1048"/>
                <a:gd name="T1" fmla="*/ 3 h 1045"/>
                <a:gd name="T2" fmla="*/ 690 w 1048"/>
                <a:gd name="T3" fmla="*/ 26 h 1045"/>
                <a:gd name="T4" fmla="*/ 788 w 1048"/>
                <a:gd name="T5" fmla="*/ 71 h 1045"/>
                <a:gd name="T6" fmla="*/ 875 w 1048"/>
                <a:gd name="T7" fmla="*/ 135 h 1045"/>
                <a:gd name="T8" fmla="*/ 947 w 1048"/>
                <a:gd name="T9" fmla="*/ 214 h 1045"/>
                <a:gd name="T10" fmla="*/ 1002 w 1048"/>
                <a:gd name="T11" fmla="*/ 307 h 1045"/>
                <a:gd name="T12" fmla="*/ 1037 w 1048"/>
                <a:gd name="T13" fmla="*/ 410 h 1045"/>
                <a:gd name="T14" fmla="*/ 1048 w 1048"/>
                <a:gd name="T15" fmla="*/ 523 h 1045"/>
                <a:gd name="T16" fmla="*/ 1037 w 1048"/>
                <a:gd name="T17" fmla="*/ 634 h 1045"/>
                <a:gd name="T18" fmla="*/ 1002 w 1048"/>
                <a:gd name="T19" fmla="*/ 738 h 1045"/>
                <a:gd name="T20" fmla="*/ 947 w 1048"/>
                <a:gd name="T21" fmla="*/ 830 h 1045"/>
                <a:gd name="T22" fmla="*/ 875 w 1048"/>
                <a:gd name="T23" fmla="*/ 910 h 1045"/>
                <a:gd name="T24" fmla="*/ 788 w 1048"/>
                <a:gd name="T25" fmla="*/ 974 h 1045"/>
                <a:gd name="T26" fmla="*/ 690 w 1048"/>
                <a:gd name="T27" fmla="*/ 1018 h 1045"/>
                <a:gd name="T28" fmla="*/ 581 w 1048"/>
                <a:gd name="T29" fmla="*/ 1042 h 1045"/>
                <a:gd name="T30" fmla="*/ 467 w 1048"/>
                <a:gd name="T31" fmla="*/ 1042 h 1045"/>
                <a:gd name="T32" fmla="*/ 358 w 1048"/>
                <a:gd name="T33" fmla="*/ 1018 h 1045"/>
                <a:gd name="T34" fmla="*/ 260 w 1048"/>
                <a:gd name="T35" fmla="*/ 974 h 1045"/>
                <a:gd name="T36" fmla="*/ 173 w 1048"/>
                <a:gd name="T37" fmla="*/ 910 h 1045"/>
                <a:gd name="T38" fmla="*/ 100 w 1048"/>
                <a:gd name="T39" fmla="*/ 830 h 1045"/>
                <a:gd name="T40" fmla="*/ 46 w 1048"/>
                <a:gd name="T41" fmla="*/ 738 h 1045"/>
                <a:gd name="T42" fmla="*/ 11 w 1048"/>
                <a:gd name="T43" fmla="*/ 634 h 1045"/>
                <a:gd name="T44" fmla="*/ 0 w 1048"/>
                <a:gd name="T45" fmla="*/ 523 h 1045"/>
                <a:gd name="T46" fmla="*/ 10 w 1048"/>
                <a:gd name="T47" fmla="*/ 416 h 1045"/>
                <a:gd name="T48" fmla="*/ 26 w 1048"/>
                <a:gd name="T49" fmla="*/ 368 h 1045"/>
                <a:gd name="T50" fmla="*/ 39 w 1048"/>
                <a:gd name="T51" fmla="*/ 381 h 1045"/>
                <a:gd name="T52" fmla="*/ 62 w 1048"/>
                <a:gd name="T53" fmla="*/ 405 h 1045"/>
                <a:gd name="T54" fmla="*/ 92 w 1048"/>
                <a:gd name="T55" fmla="*/ 435 h 1045"/>
                <a:gd name="T56" fmla="*/ 125 w 1048"/>
                <a:gd name="T57" fmla="*/ 467 h 1045"/>
                <a:gd name="T58" fmla="*/ 158 w 1048"/>
                <a:gd name="T59" fmla="*/ 499 h 1045"/>
                <a:gd name="T60" fmla="*/ 186 w 1048"/>
                <a:gd name="T61" fmla="*/ 527 h 1045"/>
                <a:gd name="T62" fmla="*/ 207 w 1048"/>
                <a:gd name="T63" fmla="*/ 547 h 1045"/>
                <a:gd name="T64" fmla="*/ 216 w 1048"/>
                <a:gd name="T65" fmla="*/ 556 h 1045"/>
                <a:gd name="T66" fmla="*/ 236 w 1048"/>
                <a:gd name="T67" fmla="*/ 636 h 1045"/>
                <a:gd name="T68" fmla="*/ 276 w 1048"/>
                <a:gd name="T69" fmla="*/ 706 h 1045"/>
                <a:gd name="T70" fmla="*/ 332 w 1048"/>
                <a:gd name="T71" fmla="*/ 764 h 1045"/>
                <a:gd name="T72" fmla="*/ 402 w 1048"/>
                <a:gd name="T73" fmla="*/ 805 h 1045"/>
                <a:gd name="T74" fmla="*/ 482 w 1048"/>
                <a:gd name="T75" fmla="*/ 828 h 1045"/>
                <a:gd name="T76" fmla="*/ 566 w 1048"/>
                <a:gd name="T77" fmla="*/ 828 h 1045"/>
                <a:gd name="T78" fmla="*/ 644 w 1048"/>
                <a:gd name="T79" fmla="*/ 806 h 1045"/>
                <a:gd name="T80" fmla="*/ 713 w 1048"/>
                <a:gd name="T81" fmla="*/ 766 h 1045"/>
                <a:gd name="T82" fmla="*/ 769 w 1048"/>
                <a:gd name="T83" fmla="*/ 710 h 1045"/>
                <a:gd name="T84" fmla="*/ 809 w 1048"/>
                <a:gd name="T85" fmla="*/ 642 h 1045"/>
                <a:gd name="T86" fmla="*/ 831 w 1048"/>
                <a:gd name="T87" fmla="*/ 564 h 1045"/>
                <a:gd name="T88" fmla="*/ 831 w 1048"/>
                <a:gd name="T89" fmla="*/ 480 h 1045"/>
                <a:gd name="T90" fmla="*/ 809 w 1048"/>
                <a:gd name="T91" fmla="*/ 401 h 1045"/>
                <a:gd name="T92" fmla="*/ 768 w 1048"/>
                <a:gd name="T93" fmla="*/ 332 h 1045"/>
                <a:gd name="T94" fmla="*/ 710 w 1048"/>
                <a:gd name="T95" fmla="*/ 276 h 1045"/>
                <a:gd name="T96" fmla="*/ 639 w 1048"/>
                <a:gd name="T97" fmla="*/ 236 h 1045"/>
                <a:gd name="T98" fmla="*/ 559 w 1048"/>
                <a:gd name="T99" fmla="*/ 216 h 1045"/>
                <a:gd name="T100" fmla="*/ 550 w 1048"/>
                <a:gd name="T101" fmla="*/ 207 h 1045"/>
                <a:gd name="T102" fmla="*/ 530 w 1048"/>
                <a:gd name="T103" fmla="*/ 186 h 1045"/>
                <a:gd name="T104" fmla="*/ 502 w 1048"/>
                <a:gd name="T105" fmla="*/ 157 h 1045"/>
                <a:gd name="T106" fmla="*/ 470 w 1048"/>
                <a:gd name="T107" fmla="*/ 125 h 1045"/>
                <a:gd name="T108" fmla="*/ 437 w 1048"/>
                <a:gd name="T109" fmla="*/ 92 h 1045"/>
                <a:gd name="T110" fmla="*/ 407 w 1048"/>
                <a:gd name="T111" fmla="*/ 62 h 1045"/>
                <a:gd name="T112" fmla="*/ 384 w 1048"/>
                <a:gd name="T113" fmla="*/ 39 h 1045"/>
                <a:gd name="T114" fmla="*/ 371 w 1048"/>
                <a:gd name="T115" fmla="*/ 25 h 1045"/>
                <a:gd name="T116" fmla="*/ 418 w 1048"/>
                <a:gd name="T117" fmla="*/ 11 h 1045"/>
                <a:gd name="T118" fmla="*/ 524 w 1048"/>
                <a:gd name="T119" fmla="*/ 0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8" h="1045">
                  <a:moveTo>
                    <a:pt x="524" y="0"/>
                  </a:moveTo>
                  <a:lnTo>
                    <a:pt x="581" y="3"/>
                  </a:lnTo>
                  <a:lnTo>
                    <a:pt x="636" y="12"/>
                  </a:lnTo>
                  <a:lnTo>
                    <a:pt x="690" y="26"/>
                  </a:lnTo>
                  <a:lnTo>
                    <a:pt x="741" y="46"/>
                  </a:lnTo>
                  <a:lnTo>
                    <a:pt x="788" y="71"/>
                  </a:lnTo>
                  <a:lnTo>
                    <a:pt x="834" y="101"/>
                  </a:lnTo>
                  <a:lnTo>
                    <a:pt x="875" y="135"/>
                  </a:lnTo>
                  <a:lnTo>
                    <a:pt x="914" y="173"/>
                  </a:lnTo>
                  <a:lnTo>
                    <a:pt x="947" y="214"/>
                  </a:lnTo>
                  <a:lnTo>
                    <a:pt x="977" y="258"/>
                  </a:lnTo>
                  <a:lnTo>
                    <a:pt x="1002" y="307"/>
                  </a:lnTo>
                  <a:lnTo>
                    <a:pt x="1022" y="358"/>
                  </a:lnTo>
                  <a:lnTo>
                    <a:pt x="1037" y="410"/>
                  </a:lnTo>
                  <a:lnTo>
                    <a:pt x="1045" y="466"/>
                  </a:lnTo>
                  <a:lnTo>
                    <a:pt x="1048" y="523"/>
                  </a:lnTo>
                  <a:lnTo>
                    <a:pt x="1045" y="579"/>
                  </a:lnTo>
                  <a:lnTo>
                    <a:pt x="1037" y="634"/>
                  </a:lnTo>
                  <a:lnTo>
                    <a:pt x="1022" y="687"/>
                  </a:lnTo>
                  <a:lnTo>
                    <a:pt x="1002" y="738"/>
                  </a:lnTo>
                  <a:lnTo>
                    <a:pt x="977" y="786"/>
                  </a:lnTo>
                  <a:lnTo>
                    <a:pt x="947" y="830"/>
                  </a:lnTo>
                  <a:lnTo>
                    <a:pt x="914" y="872"/>
                  </a:lnTo>
                  <a:lnTo>
                    <a:pt x="875" y="910"/>
                  </a:lnTo>
                  <a:lnTo>
                    <a:pt x="834" y="944"/>
                  </a:lnTo>
                  <a:lnTo>
                    <a:pt x="788" y="974"/>
                  </a:lnTo>
                  <a:lnTo>
                    <a:pt x="741" y="998"/>
                  </a:lnTo>
                  <a:lnTo>
                    <a:pt x="690" y="1018"/>
                  </a:lnTo>
                  <a:lnTo>
                    <a:pt x="636" y="1032"/>
                  </a:lnTo>
                  <a:lnTo>
                    <a:pt x="581" y="1042"/>
                  </a:lnTo>
                  <a:lnTo>
                    <a:pt x="524" y="1045"/>
                  </a:lnTo>
                  <a:lnTo>
                    <a:pt x="467" y="1042"/>
                  </a:lnTo>
                  <a:lnTo>
                    <a:pt x="411" y="1032"/>
                  </a:lnTo>
                  <a:lnTo>
                    <a:pt x="358" y="1018"/>
                  </a:lnTo>
                  <a:lnTo>
                    <a:pt x="308" y="998"/>
                  </a:lnTo>
                  <a:lnTo>
                    <a:pt x="260" y="974"/>
                  </a:lnTo>
                  <a:lnTo>
                    <a:pt x="214" y="944"/>
                  </a:lnTo>
                  <a:lnTo>
                    <a:pt x="173" y="910"/>
                  </a:lnTo>
                  <a:lnTo>
                    <a:pt x="135" y="872"/>
                  </a:lnTo>
                  <a:lnTo>
                    <a:pt x="100" y="830"/>
                  </a:lnTo>
                  <a:lnTo>
                    <a:pt x="71" y="786"/>
                  </a:lnTo>
                  <a:lnTo>
                    <a:pt x="46" y="738"/>
                  </a:lnTo>
                  <a:lnTo>
                    <a:pt x="27" y="687"/>
                  </a:lnTo>
                  <a:lnTo>
                    <a:pt x="11" y="634"/>
                  </a:lnTo>
                  <a:lnTo>
                    <a:pt x="3" y="579"/>
                  </a:lnTo>
                  <a:lnTo>
                    <a:pt x="0" y="523"/>
                  </a:lnTo>
                  <a:lnTo>
                    <a:pt x="2" y="469"/>
                  </a:lnTo>
                  <a:lnTo>
                    <a:pt x="10" y="416"/>
                  </a:lnTo>
                  <a:lnTo>
                    <a:pt x="24" y="367"/>
                  </a:lnTo>
                  <a:lnTo>
                    <a:pt x="26" y="368"/>
                  </a:lnTo>
                  <a:lnTo>
                    <a:pt x="31" y="373"/>
                  </a:lnTo>
                  <a:lnTo>
                    <a:pt x="39" y="381"/>
                  </a:lnTo>
                  <a:lnTo>
                    <a:pt x="50" y="393"/>
                  </a:lnTo>
                  <a:lnTo>
                    <a:pt x="62" y="405"/>
                  </a:lnTo>
                  <a:lnTo>
                    <a:pt x="76" y="419"/>
                  </a:lnTo>
                  <a:lnTo>
                    <a:pt x="92" y="435"/>
                  </a:lnTo>
                  <a:lnTo>
                    <a:pt x="109" y="450"/>
                  </a:lnTo>
                  <a:lnTo>
                    <a:pt x="125" y="467"/>
                  </a:lnTo>
                  <a:lnTo>
                    <a:pt x="142" y="483"/>
                  </a:lnTo>
                  <a:lnTo>
                    <a:pt x="158" y="499"/>
                  </a:lnTo>
                  <a:lnTo>
                    <a:pt x="173" y="513"/>
                  </a:lnTo>
                  <a:lnTo>
                    <a:pt x="186" y="527"/>
                  </a:lnTo>
                  <a:lnTo>
                    <a:pt x="198" y="538"/>
                  </a:lnTo>
                  <a:lnTo>
                    <a:pt x="207" y="547"/>
                  </a:lnTo>
                  <a:lnTo>
                    <a:pt x="213" y="554"/>
                  </a:lnTo>
                  <a:lnTo>
                    <a:pt x="216" y="556"/>
                  </a:lnTo>
                  <a:lnTo>
                    <a:pt x="224" y="597"/>
                  </a:lnTo>
                  <a:lnTo>
                    <a:pt x="236" y="636"/>
                  </a:lnTo>
                  <a:lnTo>
                    <a:pt x="254" y="673"/>
                  </a:lnTo>
                  <a:lnTo>
                    <a:pt x="276" y="706"/>
                  </a:lnTo>
                  <a:lnTo>
                    <a:pt x="302" y="737"/>
                  </a:lnTo>
                  <a:lnTo>
                    <a:pt x="332" y="764"/>
                  </a:lnTo>
                  <a:lnTo>
                    <a:pt x="366" y="787"/>
                  </a:lnTo>
                  <a:lnTo>
                    <a:pt x="402" y="805"/>
                  </a:lnTo>
                  <a:lnTo>
                    <a:pt x="440" y="819"/>
                  </a:lnTo>
                  <a:lnTo>
                    <a:pt x="482" y="828"/>
                  </a:lnTo>
                  <a:lnTo>
                    <a:pt x="524" y="830"/>
                  </a:lnTo>
                  <a:lnTo>
                    <a:pt x="566" y="828"/>
                  </a:lnTo>
                  <a:lnTo>
                    <a:pt x="606" y="820"/>
                  </a:lnTo>
                  <a:lnTo>
                    <a:pt x="644" y="806"/>
                  </a:lnTo>
                  <a:lnTo>
                    <a:pt x="681" y="789"/>
                  </a:lnTo>
                  <a:lnTo>
                    <a:pt x="713" y="766"/>
                  </a:lnTo>
                  <a:lnTo>
                    <a:pt x="743" y="740"/>
                  </a:lnTo>
                  <a:lnTo>
                    <a:pt x="769" y="710"/>
                  </a:lnTo>
                  <a:lnTo>
                    <a:pt x="791" y="677"/>
                  </a:lnTo>
                  <a:lnTo>
                    <a:pt x="809" y="642"/>
                  </a:lnTo>
                  <a:lnTo>
                    <a:pt x="823" y="604"/>
                  </a:lnTo>
                  <a:lnTo>
                    <a:pt x="831" y="564"/>
                  </a:lnTo>
                  <a:lnTo>
                    <a:pt x="834" y="523"/>
                  </a:lnTo>
                  <a:lnTo>
                    <a:pt x="831" y="480"/>
                  </a:lnTo>
                  <a:lnTo>
                    <a:pt x="823" y="439"/>
                  </a:lnTo>
                  <a:lnTo>
                    <a:pt x="809" y="401"/>
                  </a:lnTo>
                  <a:lnTo>
                    <a:pt x="790" y="365"/>
                  </a:lnTo>
                  <a:lnTo>
                    <a:pt x="768" y="332"/>
                  </a:lnTo>
                  <a:lnTo>
                    <a:pt x="741" y="302"/>
                  </a:lnTo>
                  <a:lnTo>
                    <a:pt x="710" y="276"/>
                  </a:lnTo>
                  <a:lnTo>
                    <a:pt x="676" y="253"/>
                  </a:lnTo>
                  <a:lnTo>
                    <a:pt x="639" y="236"/>
                  </a:lnTo>
                  <a:lnTo>
                    <a:pt x="601" y="223"/>
                  </a:lnTo>
                  <a:lnTo>
                    <a:pt x="559" y="216"/>
                  </a:lnTo>
                  <a:lnTo>
                    <a:pt x="556" y="213"/>
                  </a:lnTo>
                  <a:lnTo>
                    <a:pt x="550" y="207"/>
                  </a:lnTo>
                  <a:lnTo>
                    <a:pt x="542" y="198"/>
                  </a:lnTo>
                  <a:lnTo>
                    <a:pt x="530" y="186"/>
                  </a:lnTo>
                  <a:lnTo>
                    <a:pt x="517" y="173"/>
                  </a:lnTo>
                  <a:lnTo>
                    <a:pt x="502" y="157"/>
                  </a:lnTo>
                  <a:lnTo>
                    <a:pt x="487" y="142"/>
                  </a:lnTo>
                  <a:lnTo>
                    <a:pt x="470" y="125"/>
                  </a:lnTo>
                  <a:lnTo>
                    <a:pt x="454" y="109"/>
                  </a:lnTo>
                  <a:lnTo>
                    <a:pt x="437" y="92"/>
                  </a:lnTo>
                  <a:lnTo>
                    <a:pt x="422" y="77"/>
                  </a:lnTo>
                  <a:lnTo>
                    <a:pt x="407" y="62"/>
                  </a:lnTo>
                  <a:lnTo>
                    <a:pt x="395" y="49"/>
                  </a:lnTo>
                  <a:lnTo>
                    <a:pt x="384" y="39"/>
                  </a:lnTo>
                  <a:lnTo>
                    <a:pt x="376" y="30"/>
                  </a:lnTo>
                  <a:lnTo>
                    <a:pt x="371" y="25"/>
                  </a:lnTo>
                  <a:lnTo>
                    <a:pt x="369" y="23"/>
                  </a:lnTo>
                  <a:lnTo>
                    <a:pt x="418" y="11"/>
                  </a:lnTo>
                  <a:lnTo>
                    <a:pt x="470" y="3"/>
                  </a:lnTo>
                  <a:lnTo>
                    <a:pt x="5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7385" tIns="48693" rIns="97385" bIns="48693" numCol="1" anchor="t" anchorCtr="0" compatLnSpc="1"/>
            <a:lstStyle/>
            <a:p>
              <a:endParaRPr lang="en-US" sz="1915">
                <a:sym typeface="+mn-lt"/>
              </a:endParaRPr>
            </a:p>
          </p:txBody>
        </p:sp>
        <p:sp>
          <p:nvSpPr>
            <p:cNvPr id="55" name="Freeform 113"/>
            <p:cNvSpPr/>
            <p:nvPr/>
          </p:nvSpPr>
          <p:spPr bwMode="auto">
            <a:xfrm>
              <a:off x="8249732" y="4160396"/>
              <a:ext cx="2984935" cy="2984931"/>
            </a:xfrm>
            <a:custGeom>
              <a:avLst/>
              <a:gdLst>
                <a:gd name="T0" fmla="*/ 1094 w 1884"/>
                <a:gd name="T1" fmla="*/ 12 h 1875"/>
                <a:gd name="T2" fmla="*/ 1308 w 1884"/>
                <a:gd name="T3" fmla="*/ 73 h 1875"/>
                <a:gd name="T4" fmla="*/ 1498 w 1884"/>
                <a:gd name="T5" fmla="*/ 180 h 1875"/>
                <a:gd name="T6" fmla="*/ 1657 w 1884"/>
                <a:gd name="T7" fmla="*/ 327 h 1875"/>
                <a:gd name="T8" fmla="*/ 1778 w 1884"/>
                <a:gd name="T9" fmla="*/ 506 h 1875"/>
                <a:gd name="T10" fmla="*/ 1856 w 1884"/>
                <a:gd name="T11" fmla="*/ 712 h 1875"/>
                <a:gd name="T12" fmla="*/ 1884 w 1884"/>
                <a:gd name="T13" fmla="*/ 938 h 1875"/>
                <a:gd name="T14" fmla="*/ 1856 w 1884"/>
                <a:gd name="T15" fmla="*/ 1163 h 1875"/>
                <a:gd name="T16" fmla="*/ 1778 w 1884"/>
                <a:gd name="T17" fmla="*/ 1368 h 1875"/>
                <a:gd name="T18" fmla="*/ 1657 w 1884"/>
                <a:gd name="T19" fmla="*/ 1547 h 1875"/>
                <a:gd name="T20" fmla="*/ 1498 w 1884"/>
                <a:gd name="T21" fmla="*/ 1694 h 1875"/>
                <a:gd name="T22" fmla="*/ 1308 w 1884"/>
                <a:gd name="T23" fmla="*/ 1801 h 1875"/>
                <a:gd name="T24" fmla="*/ 1094 w 1884"/>
                <a:gd name="T25" fmla="*/ 1863 h 1875"/>
                <a:gd name="T26" fmla="*/ 865 w 1884"/>
                <a:gd name="T27" fmla="*/ 1871 h 1875"/>
                <a:gd name="T28" fmla="*/ 645 w 1884"/>
                <a:gd name="T29" fmla="*/ 1827 h 1875"/>
                <a:gd name="T30" fmla="*/ 447 w 1884"/>
                <a:gd name="T31" fmla="*/ 1734 h 1875"/>
                <a:gd name="T32" fmla="*/ 277 w 1884"/>
                <a:gd name="T33" fmla="*/ 1600 h 1875"/>
                <a:gd name="T34" fmla="*/ 141 w 1884"/>
                <a:gd name="T35" fmla="*/ 1431 h 1875"/>
                <a:gd name="T36" fmla="*/ 48 w 1884"/>
                <a:gd name="T37" fmla="*/ 1234 h 1875"/>
                <a:gd name="T38" fmla="*/ 3 w 1884"/>
                <a:gd name="T39" fmla="*/ 1014 h 1875"/>
                <a:gd name="T40" fmla="*/ 12 w 1884"/>
                <a:gd name="T41" fmla="*/ 794 h 1875"/>
                <a:gd name="T42" fmla="*/ 67 w 1884"/>
                <a:gd name="T43" fmla="*/ 592 h 1875"/>
                <a:gd name="T44" fmla="*/ 286 w 1884"/>
                <a:gd name="T45" fmla="*/ 626 h 1875"/>
                <a:gd name="T46" fmla="*/ 227 w 1884"/>
                <a:gd name="T47" fmla="*/ 807 h 1875"/>
                <a:gd name="T48" fmla="*/ 218 w 1884"/>
                <a:gd name="T49" fmla="*/ 1003 h 1875"/>
                <a:gd name="T50" fmla="*/ 261 w 1884"/>
                <a:gd name="T51" fmla="*/ 1189 h 1875"/>
                <a:gd name="T52" fmla="*/ 348 w 1884"/>
                <a:gd name="T53" fmla="*/ 1354 h 1875"/>
                <a:gd name="T54" fmla="*/ 474 w 1884"/>
                <a:gd name="T55" fmla="*/ 1491 h 1875"/>
                <a:gd name="T56" fmla="*/ 631 w 1884"/>
                <a:gd name="T57" fmla="*/ 1591 h 1875"/>
                <a:gd name="T58" fmla="*/ 812 w 1884"/>
                <a:gd name="T59" fmla="*/ 1650 h 1875"/>
                <a:gd name="T60" fmla="*/ 1008 w 1884"/>
                <a:gd name="T61" fmla="*/ 1658 h 1875"/>
                <a:gd name="T62" fmla="*/ 1195 w 1884"/>
                <a:gd name="T63" fmla="*/ 1616 h 1875"/>
                <a:gd name="T64" fmla="*/ 1361 w 1884"/>
                <a:gd name="T65" fmla="*/ 1528 h 1875"/>
                <a:gd name="T66" fmla="*/ 1498 w 1884"/>
                <a:gd name="T67" fmla="*/ 1403 h 1875"/>
                <a:gd name="T68" fmla="*/ 1599 w 1884"/>
                <a:gd name="T69" fmla="*/ 1247 h 1875"/>
                <a:gd name="T70" fmla="*/ 1657 w 1884"/>
                <a:gd name="T71" fmla="*/ 1067 h 1875"/>
                <a:gd name="T72" fmla="*/ 1665 w 1884"/>
                <a:gd name="T73" fmla="*/ 872 h 1875"/>
                <a:gd name="T74" fmla="*/ 1623 w 1884"/>
                <a:gd name="T75" fmla="*/ 685 h 1875"/>
                <a:gd name="T76" fmla="*/ 1536 w 1884"/>
                <a:gd name="T77" fmla="*/ 520 h 1875"/>
                <a:gd name="T78" fmla="*/ 1411 w 1884"/>
                <a:gd name="T79" fmla="*/ 384 h 1875"/>
                <a:gd name="T80" fmla="*/ 1253 w 1884"/>
                <a:gd name="T81" fmla="*/ 283 h 1875"/>
                <a:gd name="T82" fmla="*/ 1073 w 1884"/>
                <a:gd name="T83" fmla="*/ 226 h 1875"/>
                <a:gd name="T84" fmla="*/ 876 w 1884"/>
                <a:gd name="T85" fmla="*/ 216 h 1875"/>
                <a:gd name="T86" fmla="*/ 688 w 1884"/>
                <a:gd name="T87" fmla="*/ 259 h 1875"/>
                <a:gd name="T88" fmla="*/ 533 w 1884"/>
                <a:gd name="T89" fmla="*/ 93 h 1875"/>
                <a:gd name="T90" fmla="*/ 729 w 1884"/>
                <a:gd name="T91" fmla="*/ 23 h 1875"/>
                <a:gd name="T92" fmla="*/ 942 w 1884"/>
                <a:gd name="T93" fmla="*/ 0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84" h="1875">
                  <a:moveTo>
                    <a:pt x="942" y="0"/>
                  </a:moveTo>
                  <a:lnTo>
                    <a:pt x="1019" y="3"/>
                  </a:lnTo>
                  <a:lnTo>
                    <a:pt x="1094" y="12"/>
                  </a:lnTo>
                  <a:lnTo>
                    <a:pt x="1168" y="27"/>
                  </a:lnTo>
                  <a:lnTo>
                    <a:pt x="1240" y="47"/>
                  </a:lnTo>
                  <a:lnTo>
                    <a:pt x="1308" y="73"/>
                  </a:lnTo>
                  <a:lnTo>
                    <a:pt x="1374" y="104"/>
                  </a:lnTo>
                  <a:lnTo>
                    <a:pt x="1437" y="140"/>
                  </a:lnTo>
                  <a:lnTo>
                    <a:pt x="1498" y="180"/>
                  </a:lnTo>
                  <a:lnTo>
                    <a:pt x="1555" y="226"/>
                  </a:lnTo>
                  <a:lnTo>
                    <a:pt x="1607" y="274"/>
                  </a:lnTo>
                  <a:lnTo>
                    <a:pt x="1657" y="327"/>
                  </a:lnTo>
                  <a:lnTo>
                    <a:pt x="1702" y="384"/>
                  </a:lnTo>
                  <a:lnTo>
                    <a:pt x="1742" y="443"/>
                  </a:lnTo>
                  <a:lnTo>
                    <a:pt x="1778" y="506"/>
                  </a:lnTo>
                  <a:lnTo>
                    <a:pt x="1809" y="572"/>
                  </a:lnTo>
                  <a:lnTo>
                    <a:pt x="1835" y="642"/>
                  </a:lnTo>
                  <a:lnTo>
                    <a:pt x="1856" y="712"/>
                  </a:lnTo>
                  <a:lnTo>
                    <a:pt x="1872" y="785"/>
                  </a:lnTo>
                  <a:lnTo>
                    <a:pt x="1881" y="860"/>
                  </a:lnTo>
                  <a:lnTo>
                    <a:pt x="1884" y="938"/>
                  </a:lnTo>
                  <a:lnTo>
                    <a:pt x="1881" y="1014"/>
                  </a:lnTo>
                  <a:lnTo>
                    <a:pt x="1872" y="1089"/>
                  </a:lnTo>
                  <a:lnTo>
                    <a:pt x="1856" y="1163"/>
                  </a:lnTo>
                  <a:lnTo>
                    <a:pt x="1835" y="1234"/>
                  </a:lnTo>
                  <a:lnTo>
                    <a:pt x="1809" y="1302"/>
                  </a:lnTo>
                  <a:lnTo>
                    <a:pt x="1778" y="1368"/>
                  </a:lnTo>
                  <a:lnTo>
                    <a:pt x="1742" y="1431"/>
                  </a:lnTo>
                  <a:lnTo>
                    <a:pt x="1702" y="1491"/>
                  </a:lnTo>
                  <a:lnTo>
                    <a:pt x="1657" y="1547"/>
                  </a:lnTo>
                  <a:lnTo>
                    <a:pt x="1607" y="1600"/>
                  </a:lnTo>
                  <a:lnTo>
                    <a:pt x="1555" y="1649"/>
                  </a:lnTo>
                  <a:lnTo>
                    <a:pt x="1498" y="1694"/>
                  </a:lnTo>
                  <a:lnTo>
                    <a:pt x="1437" y="1734"/>
                  </a:lnTo>
                  <a:lnTo>
                    <a:pt x="1374" y="1770"/>
                  </a:lnTo>
                  <a:lnTo>
                    <a:pt x="1308" y="1801"/>
                  </a:lnTo>
                  <a:lnTo>
                    <a:pt x="1240" y="1827"/>
                  </a:lnTo>
                  <a:lnTo>
                    <a:pt x="1168" y="1848"/>
                  </a:lnTo>
                  <a:lnTo>
                    <a:pt x="1094" y="1863"/>
                  </a:lnTo>
                  <a:lnTo>
                    <a:pt x="1019" y="1871"/>
                  </a:lnTo>
                  <a:lnTo>
                    <a:pt x="942" y="1875"/>
                  </a:lnTo>
                  <a:lnTo>
                    <a:pt x="865" y="1871"/>
                  </a:lnTo>
                  <a:lnTo>
                    <a:pt x="790" y="1863"/>
                  </a:lnTo>
                  <a:lnTo>
                    <a:pt x="716" y="1848"/>
                  </a:lnTo>
                  <a:lnTo>
                    <a:pt x="645" y="1827"/>
                  </a:lnTo>
                  <a:lnTo>
                    <a:pt x="576" y="1801"/>
                  </a:lnTo>
                  <a:lnTo>
                    <a:pt x="510" y="1770"/>
                  </a:lnTo>
                  <a:lnTo>
                    <a:pt x="447" y="1734"/>
                  </a:lnTo>
                  <a:lnTo>
                    <a:pt x="387" y="1694"/>
                  </a:lnTo>
                  <a:lnTo>
                    <a:pt x="330" y="1649"/>
                  </a:lnTo>
                  <a:lnTo>
                    <a:pt x="277" y="1600"/>
                  </a:lnTo>
                  <a:lnTo>
                    <a:pt x="227" y="1547"/>
                  </a:lnTo>
                  <a:lnTo>
                    <a:pt x="183" y="1491"/>
                  </a:lnTo>
                  <a:lnTo>
                    <a:pt x="141" y="1431"/>
                  </a:lnTo>
                  <a:lnTo>
                    <a:pt x="106" y="1368"/>
                  </a:lnTo>
                  <a:lnTo>
                    <a:pt x="75" y="1302"/>
                  </a:lnTo>
                  <a:lnTo>
                    <a:pt x="48" y="1234"/>
                  </a:lnTo>
                  <a:lnTo>
                    <a:pt x="28" y="1163"/>
                  </a:lnTo>
                  <a:lnTo>
                    <a:pt x="13" y="1089"/>
                  </a:lnTo>
                  <a:lnTo>
                    <a:pt x="3" y="1014"/>
                  </a:lnTo>
                  <a:lnTo>
                    <a:pt x="0" y="938"/>
                  </a:lnTo>
                  <a:lnTo>
                    <a:pt x="3" y="864"/>
                  </a:lnTo>
                  <a:lnTo>
                    <a:pt x="12" y="794"/>
                  </a:lnTo>
                  <a:lnTo>
                    <a:pt x="25" y="724"/>
                  </a:lnTo>
                  <a:lnTo>
                    <a:pt x="44" y="657"/>
                  </a:lnTo>
                  <a:lnTo>
                    <a:pt x="67" y="592"/>
                  </a:lnTo>
                  <a:lnTo>
                    <a:pt x="95" y="529"/>
                  </a:lnTo>
                  <a:lnTo>
                    <a:pt x="127" y="468"/>
                  </a:lnTo>
                  <a:lnTo>
                    <a:pt x="286" y="626"/>
                  </a:lnTo>
                  <a:lnTo>
                    <a:pt x="261" y="684"/>
                  </a:lnTo>
                  <a:lnTo>
                    <a:pt x="242" y="745"/>
                  </a:lnTo>
                  <a:lnTo>
                    <a:pt x="227" y="807"/>
                  </a:lnTo>
                  <a:lnTo>
                    <a:pt x="219" y="872"/>
                  </a:lnTo>
                  <a:lnTo>
                    <a:pt x="216" y="938"/>
                  </a:lnTo>
                  <a:lnTo>
                    <a:pt x="218" y="1003"/>
                  </a:lnTo>
                  <a:lnTo>
                    <a:pt x="227" y="1067"/>
                  </a:lnTo>
                  <a:lnTo>
                    <a:pt x="242" y="1130"/>
                  </a:lnTo>
                  <a:lnTo>
                    <a:pt x="261" y="1189"/>
                  </a:lnTo>
                  <a:lnTo>
                    <a:pt x="285" y="1247"/>
                  </a:lnTo>
                  <a:lnTo>
                    <a:pt x="315" y="1302"/>
                  </a:lnTo>
                  <a:lnTo>
                    <a:pt x="348" y="1354"/>
                  </a:lnTo>
                  <a:lnTo>
                    <a:pt x="387" y="1403"/>
                  </a:lnTo>
                  <a:lnTo>
                    <a:pt x="428" y="1448"/>
                  </a:lnTo>
                  <a:lnTo>
                    <a:pt x="474" y="1491"/>
                  </a:lnTo>
                  <a:lnTo>
                    <a:pt x="524" y="1528"/>
                  </a:lnTo>
                  <a:lnTo>
                    <a:pt x="575" y="1562"/>
                  </a:lnTo>
                  <a:lnTo>
                    <a:pt x="631" y="1591"/>
                  </a:lnTo>
                  <a:lnTo>
                    <a:pt x="689" y="1616"/>
                  </a:lnTo>
                  <a:lnTo>
                    <a:pt x="749" y="1635"/>
                  </a:lnTo>
                  <a:lnTo>
                    <a:pt x="812" y="1650"/>
                  </a:lnTo>
                  <a:lnTo>
                    <a:pt x="876" y="1658"/>
                  </a:lnTo>
                  <a:lnTo>
                    <a:pt x="942" y="1661"/>
                  </a:lnTo>
                  <a:lnTo>
                    <a:pt x="1008" y="1658"/>
                  </a:lnTo>
                  <a:lnTo>
                    <a:pt x="1073" y="1650"/>
                  </a:lnTo>
                  <a:lnTo>
                    <a:pt x="1135" y="1635"/>
                  </a:lnTo>
                  <a:lnTo>
                    <a:pt x="1195" y="1616"/>
                  </a:lnTo>
                  <a:lnTo>
                    <a:pt x="1253" y="1591"/>
                  </a:lnTo>
                  <a:lnTo>
                    <a:pt x="1309" y="1562"/>
                  </a:lnTo>
                  <a:lnTo>
                    <a:pt x="1361" y="1528"/>
                  </a:lnTo>
                  <a:lnTo>
                    <a:pt x="1411" y="1491"/>
                  </a:lnTo>
                  <a:lnTo>
                    <a:pt x="1456" y="1448"/>
                  </a:lnTo>
                  <a:lnTo>
                    <a:pt x="1498" y="1403"/>
                  </a:lnTo>
                  <a:lnTo>
                    <a:pt x="1536" y="1354"/>
                  </a:lnTo>
                  <a:lnTo>
                    <a:pt x="1569" y="1302"/>
                  </a:lnTo>
                  <a:lnTo>
                    <a:pt x="1599" y="1247"/>
                  </a:lnTo>
                  <a:lnTo>
                    <a:pt x="1623" y="1189"/>
                  </a:lnTo>
                  <a:lnTo>
                    <a:pt x="1643" y="1130"/>
                  </a:lnTo>
                  <a:lnTo>
                    <a:pt x="1657" y="1067"/>
                  </a:lnTo>
                  <a:lnTo>
                    <a:pt x="1665" y="1003"/>
                  </a:lnTo>
                  <a:lnTo>
                    <a:pt x="1669" y="938"/>
                  </a:lnTo>
                  <a:lnTo>
                    <a:pt x="1665" y="872"/>
                  </a:lnTo>
                  <a:lnTo>
                    <a:pt x="1657" y="808"/>
                  </a:lnTo>
                  <a:lnTo>
                    <a:pt x="1643" y="745"/>
                  </a:lnTo>
                  <a:lnTo>
                    <a:pt x="1623" y="685"/>
                  </a:lnTo>
                  <a:lnTo>
                    <a:pt x="1599" y="627"/>
                  </a:lnTo>
                  <a:lnTo>
                    <a:pt x="1569" y="572"/>
                  </a:lnTo>
                  <a:lnTo>
                    <a:pt x="1536" y="520"/>
                  </a:lnTo>
                  <a:lnTo>
                    <a:pt x="1498" y="471"/>
                  </a:lnTo>
                  <a:lnTo>
                    <a:pt x="1456" y="426"/>
                  </a:lnTo>
                  <a:lnTo>
                    <a:pt x="1411" y="384"/>
                  </a:lnTo>
                  <a:lnTo>
                    <a:pt x="1361" y="346"/>
                  </a:lnTo>
                  <a:lnTo>
                    <a:pt x="1309" y="312"/>
                  </a:lnTo>
                  <a:lnTo>
                    <a:pt x="1253" y="283"/>
                  </a:lnTo>
                  <a:lnTo>
                    <a:pt x="1195" y="259"/>
                  </a:lnTo>
                  <a:lnTo>
                    <a:pt x="1135" y="239"/>
                  </a:lnTo>
                  <a:lnTo>
                    <a:pt x="1073" y="226"/>
                  </a:lnTo>
                  <a:lnTo>
                    <a:pt x="1008" y="216"/>
                  </a:lnTo>
                  <a:lnTo>
                    <a:pt x="942" y="213"/>
                  </a:lnTo>
                  <a:lnTo>
                    <a:pt x="876" y="216"/>
                  </a:lnTo>
                  <a:lnTo>
                    <a:pt x="812" y="226"/>
                  </a:lnTo>
                  <a:lnTo>
                    <a:pt x="749" y="239"/>
                  </a:lnTo>
                  <a:lnTo>
                    <a:pt x="688" y="259"/>
                  </a:lnTo>
                  <a:lnTo>
                    <a:pt x="630" y="283"/>
                  </a:lnTo>
                  <a:lnTo>
                    <a:pt x="472" y="126"/>
                  </a:lnTo>
                  <a:lnTo>
                    <a:pt x="533" y="93"/>
                  </a:lnTo>
                  <a:lnTo>
                    <a:pt x="596" y="66"/>
                  </a:lnTo>
                  <a:lnTo>
                    <a:pt x="661" y="42"/>
                  </a:lnTo>
                  <a:lnTo>
                    <a:pt x="729" y="23"/>
                  </a:lnTo>
                  <a:lnTo>
                    <a:pt x="798" y="10"/>
                  </a:lnTo>
                  <a:lnTo>
                    <a:pt x="870" y="2"/>
                  </a:lnTo>
                  <a:lnTo>
                    <a:pt x="9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7385" tIns="48693" rIns="97385" bIns="48693" numCol="1" anchor="t" anchorCtr="0" compatLnSpc="1"/>
            <a:lstStyle/>
            <a:p>
              <a:endParaRPr lang="en-US" sz="1915">
                <a:sym typeface="+mn-lt"/>
              </a:endParaRPr>
            </a:p>
          </p:txBody>
        </p:sp>
        <p:sp>
          <p:nvSpPr>
            <p:cNvPr id="56" name="Freeform 114"/>
            <p:cNvSpPr/>
            <p:nvPr/>
          </p:nvSpPr>
          <p:spPr bwMode="auto">
            <a:xfrm>
              <a:off x="7581107" y="3515652"/>
              <a:ext cx="2077514" cy="2053633"/>
            </a:xfrm>
            <a:custGeom>
              <a:avLst/>
              <a:gdLst>
                <a:gd name="T0" fmla="*/ 144 w 1296"/>
                <a:gd name="T1" fmla="*/ 0 h 1290"/>
                <a:gd name="T2" fmla="*/ 1267 w 1296"/>
                <a:gd name="T3" fmla="*/ 1118 h 1290"/>
                <a:gd name="T4" fmla="*/ 1282 w 1296"/>
                <a:gd name="T5" fmla="*/ 1136 h 1290"/>
                <a:gd name="T6" fmla="*/ 1292 w 1296"/>
                <a:gd name="T7" fmla="*/ 1157 h 1290"/>
                <a:gd name="T8" fmla="*/ 1296 w 1296"/>
                <a:gd name="T9" fmla="*/ 1178 h 1290"/>
                <a:gd name="T10" fmla="*/ 1296 w 1296"/>
                <a:gd name="T11" fmla="*/ 1200 h 1290"/>
                <a:gd name="T12" fmla="*/ 1292 w 1296"/>
                <a:gd name="T13" fmla="*/ 1222 h 1290"/>
                <a:gd name="T14" fmla="*/ 1282 w 1296"/>
                <a:gd name="T15" fmla="*/ 1242 h 1290"/>
                <a:gd name="T16" fmla="*/ 1267 w 1296"/>
                <a:gd name="T17" fmla="*/ 1260 h 1290"/>
                <a:gd name="T18" fmla="*/ 1252 w 1296"/>
                <a:gd name="T19" fmla="*/ 1273 h 1290"/>
                <a:gd name="T20" fmla="*/ 1234 w 1296"/>
                <a:gd name="T21" fmla="*/ 1283 h 1290"/>
                <a:gd name="T22" fmla="*/ 1215 w 1296"/>
                <a:gd name="T23" fmla="*/ 1288 h 1290"/>
                <a:gd name="T24" fmla="*/ 1196 w 1296"/>
                <a:gd name="T25" fmla="*/ 1290 h 1290"/>
                <a:gd name="T26" fmla="*/ 1177 w 1296"/>
                <a:gd name="T27" fmla="*/ 1288 h 1290"/>
                <a:gd name="T28" fmla="*/ 1158 w 1296"/>
                <a:gd name="T29" fmla="*/ 1283 h 1290"/>
                <a:gd name="T30" fmla="*/ 1141 w 1296"/>
                <a:gd name="T31" fmla="*/ 1273 h 1290"/>
                <a:gd name="T32" fmla="*/ 1124 w 1296"/>
                <a:gd name="T33" fmla="*/ 1260 h 1290"/>
                <a:gd name="T34" fmla="*/ 0 w 1296"/>
                <a:gd name="T35" fmla="*/ 142 h 1290"/>
                <a:gd name="T36" fmla="*/ 26 w 1296"/>
                <a:gd name="T37" fmla="*/ 142 h 1290"/>
                <a:gd name="T38" fmla="*/ 53 w 1296"/>
                <a:gd name="T39" fmla="*/ 138 h 1290"/>
                <a:gd name="T40" fmla="*/ 78 w 1296"/>
                <a:gd name="T41" fmla="*/ 129 h 1290"/>
                <a:gd name="T42" fmla="*/ 99 w 1296"/>
                <a:gd name="T43" fmla="*/ 116 h 1290"/>
                <a:gd name="T44" fmla="*/ 118 w 1296"/>
                <a:gd name="T45" fmla="*/ 97 h 1290"/>
                <a:gd name="T46" fmla="*/ 131 w 1296"/>
                <a:gd name="T47" fmla="*/ 75 h 1290"/>
                <a:gd name="T48" fmla="*/ 141 w 1296"/>
                <a:gd name="T49" fmla="*/ 51 h 1290"/>
                <a:gd name="T50" fmla="*/ 144 w 1296"/>
                <a:gd name="T51" fmla="*/ 24 h 1290"/>
                <a:gd name="T52" fmla="*/ 144 w 1296"/>
                <a:gd name="T53" fmla="*/ 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96" h="1290">
                  <a:moveTo>
                    <a:pt x="144" y="0"/>
                  </a:moveTo>
                  <a:lnTo>
                    <a:pt x="1267" y="1118"/>
                  </a:lnTo>
                  <a:lnTo>
                    <a:pt x="1282" y="1136"/>
                  </a:lnTo>
                  <a:lnTo>
                    <a:pt x="1292" y="1157"/>
                  </a:lnTo>
                  <a:lnTo>
                    <a:pt x="1296" y="1178"/>
                  </a:lnTo>
                  <a:lnTo>
                    <a:pt x="1296" y="1200"/>
                  </a:lnTo>
                  <a:lnTo>
                    <a:pt x="1292" y="1222"/>
                  </a:lnTo>
                  <a:lnTo>
                    <a:pt x="1282" y="1242"/>
                  </a:lnTo>
                  <a:lnTo>
                    <a:pt x="1267" y="1260"/>
                  </a:lnTo>
                  <a:lnTo>
                    <a:pt x="1252" y="1273"/>
                  </a:lnTo>
                  <a:lnTo>
                    <a:pt x="1234" y="1283"/>
                  </a:lnTo>
                  <a:lnTo>
                    <a:pt x="1215" y="1288"/>
                  </a:lnTo>
                  <a:lnTo>
                    <a:pt x="1196" y="1290"/>
                  </a:lnTo>
                  <a:lnTo>
                    <a:pt x="1177" y="1288"/>
                  </a:lnTo>
                  <a:lnTo>
                    <a:pt x="1158" y="1283"/>
                  </a:lnTo>
                  <a:lnTo>
                    <a:pt x="1141" y="1273"/>
                  </a:lnTo>
                  <a:lnTo>
                    <a:pt x="1124" y="1260"/>
                  </a:lnTo>
                  <a:lnTo>
                    <a:pt x="0" y="142"/>
                  </a:lnTo>
                  <a:lnTo>
                    <a:pt x="26" y="142"/>
                  </a:lnTo>
                  <a:lnTo>
                    <a:pt x="53" y="138"/>
                  </a:lnTo>
                  <a:lnTo>
                    <a:pt x="78" y="129"/>
                  </a:lnTo>
                  <a:lnTo>
                    <a:pt x="99" y="116"/>
                  </a:lnTo>
                  <a:lnTo>
                    <a:pt x="118" y="97"/>
                  </a:lnTo>
                  <a:lnTo>
                    <a:pt x="131" y="75"/>
                  </a:lnTo>
                  <a:lnTo>
                    <a:pt x="141" y="51"/>
                  </a:lnTo>
                  <a:lnTo>
                    <a:pt x="144" y="24"/>
                  </a:lnTo>
                  <a:lnTo>
                    <a:pt x="1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7385" tIns="48693" rIns="97385" bIns="48693" numCol="1" anchor="t" anchorCtr="0" compatLnSpc="1"/>
            <a:lstStyle/>
            <a:p>
              <a:endParaRPr lang="en-US" sz="1915">
                <a:sym typeface="+mn-lt"/>
              </a:endParaRPr>
            </a:p>
          </p:txBody>
        </p:sp>
        <p:sp>
          <p:nvSpPr>
            <p:cNvPr id="57" name="Freeform 115"/>
            <p:cNvSpPr/>
            <p:nvPr/>
          </p:nvSpPr>
          <p:spPr bwMode="auto">
            <a:xfrm>
              <a:off x="7246793" y="3181339"/>
              <a:ext cx="4966933" cy="4943045"/>
            </a:xfrm>
            <a:custGeom>
              <a:avLst/>
              <a:gdLst>
                <a:gd name="T0" fmla="*/ 1764 w 3122"/>
                <a:gd name="T1" fmla="*/ 13 h 3109"/>
                <a:gd name="T2" fmla="*/ 2054 w 3122"/>
                <a:gd name="T3" fmla="*/ 79 h 3109"/>
                <a:gd name="T4" fmla="*/ 2321 w 3122"/>
                <a:gd name="T5" fmla="*/ 197 h 3109"/>
                <a:gd name="T6" fmla="*/ 2558 w 3122"/>
                <a:gd name="T7" fmla="*/ 359 h 3109"/>
                <a:gd name="T8" fmla="*/ 2761 w 3122"/>
                <a:gd name="T9" fmla="*/ 561 h 3109"/>
                <a:gd name="T10" fmla="*/ 2925 w 3122"/>
                <a:gd name="T11" fmla="*/ 798 h 3109"/>
                <a:gd name="T12" fmla="*/ 3043 w 3122"/>
                <a:gd name="T13" fmla="*/ 1063 h 3109"/>
                <a:gd name="T14" fmla="*/ 3109 w 3122"/>
                <a:gd name="T15" fmla="*/ 1351 h 3109"/>
                <a:gd name="T16" fmla="*/ 3119 w 3122"/>
                <a:gd name="T17" fmla="*/ 1656 h 3109"/>
                <a:gd name="T18" fmla="*/ 3071 w 3122"/>
                <a:gd name="T19" fmla="*/ 1951 h 3109"/>
                <a:gd name="T20" fmla="*/ 2969 w 3122"/>
                <a:gd name="T21" fmla="*/ 2224 h 3109"/>
                <a:gd name="T22" fmla="*/ 2820 w 3122"/>
                <a:gd name="T23" fmla="*/ 2472 h 3109"/>
                <a:gd name="T24" fmla="*/ 2629 w 3122"/>
                <a:gd name="T25" fmla="*/ 2687 h 3109"/>
                <a:gd name="T26" fmla="*/ 2404 w 3122"/>
                <a:gd name="T27" fmla="*/ 2863 h 3109"/>
                <a:gd name="T28" fmla="*/ 2146 w 3122"/>
                <a:gd name="T29" fmla="*/ 2995 h 3109"/>
                <a:gd name="T30" fmla="*/ 1863 w 3122"/>
                <a:gd name="T31" fmla="*/ 3080 h 3109"/>
                <a:gd name="T32" fmla="*/ 1561 w 3122"/>
                <a:gd name="T33" fmla="*/ 3109 h 3109"/>
                <a:gd name="T34" fmla="*/ 1259 w 3122"/>
                <a:gd name="T35" fmla="*/ 3080 h 3109"/>
                <a:gd name="T36" fmla="*/ 977 w 3122"/>
                <a:gd name="T37" fmla="*/ 2995 h 3109"/>
                <a:gd name="T38" fmla="*/ 719 w 3122"/>
                <a:gd name="T39" fmla="*/ 2863 h 3109"/>
                <a:gd name="T40" fmla="*/ 492 w 3122"/>
                <a:gd name="T41" fmla="*/ 2687 h 3109"/>
                <a:gd name="T42" fmla="*/ 302 w 3122"/>
                <a:gd name="T43" fmla="*/ 2472 h 3109"/>
                <a:gd name="T44" fmla="*/ 153 w 3122"/>
                <a:gd name="T45" fmla="*/ 2224 h 3109"/>
                <a:gd name="T46" fmla="*/ 51 w 3122"/>
                <a:gd name="T47" fmla="*/ 1951 h 3109"/>
                <a:gd name="T48" fmla="*/ 4 w 3122"/>
                <a:gd name="T49" fmla="*/ 1656 h 3109"/>
                <a:gd name="T50" fmla="*/ 13 w 3122"/>
                <a:gd name="T51" fmla="*/ 1352 h 3109"/>
                <a:gd name="T52" fmla="*/ 79 w 3122"/>
                <a:gd name="T53" fmla="*/ 1066 h 3109"/>
                <a:gd name="T54" fmla="*/ 195 w 3122"/>
                <a:gd name="T55" fmla="*/ 801 h 3109"/>
                <a:gd name="T56" fmla="*/ 598 w 3122"/>
                <a:gd name="T57" fmla="*/ 939 h 3109"/>
                <a:gd name="T58" fmla="*/ 491 w 3122"/>
                <a:gd name="T59" fmla="*/ 1152 h 3109"/>
                <a:gd name="T60" fmla="*/ 430 w 3122"/>
                <a:gd name="T61" fmla="*/ 1387 h 3109"/>
                <a:gd name="T62" fmla="*/ 420 w 3122"/>
                <a:gd name="T63" fmla="*/ 1639 h 3109"/>
                <a:gd name="T64" fmla="*/ 466 w 3122"/>
                <a:gd name="T65" fmla="*/ 1883 h 3109"/>
                <a:gd name="T66" fmla="*/ 560 w 3122"/>
                <a:gd name="T67" fmla="*/ 2106 h 3109"/>
                <a:gd name="T68" fmla="*/ 698 w 3122"/>
                <a:gd name="T69" fmla="*/ 2301 h 3109"/>
                <a:gd name="T70" fmla="*/ 873 w 3122"/>
                <a:gd name="T71" fmla="*/ 2464 h 3109"/>
                <a:gd name="T72" fmla="*/ 1079 w 3122"/>
                <a:gd name="T73" fmla="*/ 2587 h 3109"/>
                <a:gd name="T74" fmla="*/ 1310 w 3122"/>
                <a:gd name="T75" fmla="*/ 2666 h 3109"/>
                <a:gd name="T76" fmla="*/ 1561 w 3122"/>
                <a:gd name="T77" fmla="*/ 2694 h 3109"/>
                <a:gd name="T78" fmla="*/ 1812 w 3122"/>
                <a:gd name="T79" fmla="*/ 2666 h 3109"/>
                <a:gd name="T80" fmla="*/ 2043 w 3122"/>
                <a:gd name="T81" fmla="*/ 2587 h 3109"/>
                <a:gd name="T82" fmla="*/ 2249 w 3122"/>
                <a:gd name="T83" fmla="*/ 2464 h 3109"/>
                <a:gd name="T84" fmla="*/ 2424 w 3122"/>
                <a:gd name="T85" fmla="*/ 2301 h 3109"/>
                <a:gd name="T86" fmla="*/ 2562 w 3122"/>
                <a:gd name="T87" fmla="*/ 2106 h 3109"/>
                <a:gd name="T88" fmla="*/ 2656 w 3122"/>
                <a:gd name="T89" fmla="*/ 1883 h 3109"/>
                <a:gd name="T90" fmla="*/ 2702 w 3122"/>
                <a:gd name="T91" fmla="*/ 1639 h 3109"/>
                <a:gd name="T92" fmla="*/ 2693 w 3122"/>
                <a:gd name="T93" fmla="*/ 1386 h 3109"/>
                <a:gd name="T94" fmla="*/ 2631 w 3122"/>
                <a:gd name="T95" fmla="*/ 1149 h 3109"/>
                <a:gd name="T96" fmla="*/ 2521 w 3122"/>
                <a:gd name="T97" fmla="*/ 935 h 3109"/>
                <a:gd name="T98" fmla="*/ 2369 w 3122"/>
                <a:gd name="T99" fmla="*/ 749 h 3109"/>
                <a:gd name="T100" fmla="*/ 2184 w 3122"/>
                <a:gd name="T101" fmla="*/ 599 h 3109"/>
                <a:gd name="T102" fmla="*/ 1968 w 3122"/>
                <a:gd name="T103" fmla="*/ 490 h 3109"/>
                <a:gd name="T104" fmla="*/ 1730 w 3122"/>
                <a:gd name="T105" fmla="*/ 428 h 3109"/>
                <a:gd name="T106" fmla="*/ 1476 w 3122"/>
                <a:gd name="T107" fmla="*/ 419 h 3109"/>
                <a:gd name="T108" fmla="*/ 1234 w 3122"/>
                <a:gd name="T109" fmla="*/ 463 h 3109"/>
                <a:gd name="T110" fmla="*/ 1012 w 3122"/>
                <a:gd name="T111" fmla="*/ 556 h 3109"/>
                <a:gd name="T112" fmla="*/ 723 w 3122"/>
                <a:gd name="T113" fmla="*/ 243 h 3109"/>
                <a:gd name="T114" fmla="*/ 979 w 3122"/>
                <a:gd name="T115" fmla="*/ 112 h 3109"/>
                <a:gd name="T116" fmla="*/ 1261 w 3122"/>
                <a:gd name="T117" fmla="*/ 29 h 3109"/>
                <a:gd name="T118" fmla="*/ 1561 w 3122"/>
                <a:gd name="T119" fmla="*/ 0 h 3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22" h="3109">
                  <a:moveTo>
                    <a:pt x="1561" y="0"/>
                  </a:moveTo>
                  <a:lnTo>
                    <a:pt x="1664" y="3"/>
                  </a:lnTo>
                  <a:lnTo>
                    <a:pt x="1764" y="13"/>
                  </a:lnTo>
                  <a:lnTo>
                    <a:pt x="1863" y="29"/>
                  </a:lnTo>
                  <a:lnTo>
                    <a:pt x="1960" y="51"/>
                  </a:lnTo>
                  <a:lnTo>
                    <a:pt x="2054" y="79"/>
                  </a:lnTo>
                  <a:lnTo>
                    <a:pt x="2146" y="113"/>
                  </a:lnTo>
                  <a:lnTo>
                    <a:pt x="2235" y="152"/>
                  </a:lnTo>
                  <a:lnTo>
                    <a:pt x="2321" y="197"/>
                  </a:lnTo>
                  <a:lnTo>
                    <a:pt x="2404" y="246"/>
                  </a:lnTo>
                  <a:lnTo>
                    <a:pt x="2482" y="300"/>
                  </a:lnTo>
                  <a:lnTo>
                    <a:pt x="2558" y="359"/>
                  </a:lnTo>
                  <a:lnTo>
                    <a:pt x="2629" y="423"/>
                  </a:lnTo>
                  <a:lnTo>
                    <a:pt x="2698" y="490"/>
                  </a:lnTo>
                  <a:lnTo>
                    <a:pt x="2761" y="561"/>
                  </a:lnTo>
                  <a:lnTo>
                    <a:pt x="2820" y="636"/>
                  </a:lnTo>
                  <a:lnTo>
                    <a:pt x="2875" y="716"/>
                  </a:lnTo>
                  <a:lnTo>
                    <a:pt x="2925" y="798"/>
                  </a:lnTo>
                  <a:lnTo>
                    <a:pt x="2969" y="884"/>
                  </a:lnTo>
                  <a:lnTo>
                    <a:pt x="3009" y="972"/>
                  </a:lnTo>
                  <a:lnTo>
                    <a:pt x="3043" y="1063"/>
                  </a:lnTo>
                  <a:lnTo>
                    <a:pt x="3071" y="1157"/>
                  </a:lnTo>
                  <a:lnTo>
                    <a:pt x="3093" y="1253"/>
                  </a:lnTo>
                  <a:lnTo>
                    <a:pt x="3109" y="1351"/>
                  </a:lnTo>
                  <a:lnTo>
                    <a:pt x="3119" y="1452"/>
                  </a:lnTo>
                  <a:lnTo>
                    <a:pt x="3122" y="1555"/>
                  </a:lnTo>
                  <a:lnTo>
                    <a:pt x="3119" y="1656"/>
                  </a:lnTo>
                  <a:lnTo>
                    <a:pt x="3109" y="1757"/>
                  </a:lnTo>
                  <a:lnTo>
                    <a:pt x="3093" y="1855"/>
                  </a:lnTo>
                  <a:lnTo>
                    <a:pt x="3071" y="1951"/>
                  </a:lnTo>
                  <a:lnTo>
                    <a:pt x="3043" y="2045"/>
                  </a:lnTo>
                  <a:lnTo>
                    <a:pt x="3009" y="2137"/>
                  </a:lnTo>
                  <a:lnTo>
                    <a:pt x="2969" y="2224"/>
                  </a:lnTo>
                  <a:lnTo>
                    <a:pt x="2925" y="2310"/>
                  </a:lnTo>
                  <a:lnTo>
                    <a:pt x="2875" y="2392"/>
                  </a:lnTo>
                  <a:lnTo>
                    <a:pt x="2820" y="2472"/>
                  </a:lnTo>
                  <a:lnTo>
                    <a:pt x="2761" y="2547"/>
                  </a:lnTo>
                  <a:lnTo>
                    <a:pt x="2698" y="2618"/>
                  </a:lnTo>
                  <a:lnTo>
                    <a:pt x="2629" y="2687"/>
                  </a:lnTo>
                  <a:lnTo>
                    <a:pt x="2558" y="2749"/>
                  </a:lnTo>
                  <a:lnTo>
                    <a:pt x="2482" y="2808"/>
                  </a:lnTo>
                  <a:lnTo>
                    <a:pt x="2404" y="2863"/>
                  </a:lnTo>
                  <a:lnTo>
                    <a:pt x="2321" y="2913"/>
                  </a:lnTo>
                  <a:lnTo>
                    <a:pt x="2235" y="2957"/>
                  </a:lnTo>
                  <a:lnTo>
                    <a:pt x="2146" y="2995"/>
                  </a:lnTo>
                  <a:lnTo>
                    <a:pt x="2054" y="3029"/>
                  </a:lnTo>
                  <a:lnTo>
                    <a:pt x="1960" y="3057"/>
                  </a:lnTo>
                  <a:lnTo>
                    <a:pt x="1863" y="3080"/>
                  </a:lnTo>
                  <a:lnTo>
                    <a:pt x="1764" y="3095"/>
                  </a:lnTo>
                  <a:lnTo>
                    <a:pt x="1664" y="3105"/>
                  </a:lnTo>
                  <a:lnTo>
                    <a:pt x="1561" y="3109"/>
                  </a:lnTo>
                  <a:lnTo>
                    <a:pt x="1459" y="3105"/>
                  </a:lnTo>
                  <a:lnTo>
                    <a:pt x="1358" y="3095"/>
                  </a:lnTo>
                  <a:lnTo>
                    <a:pt x="1259" y="3080"/>
                  </a:lnTo>
                  <a:lnTo>
                    <a:pt x="1162" y="3057"/>
                  </a:lnTo>
                  <a:lnTo>
                    <a:pt x="1068" y="3029"/>
                  </a:lnTo>
                  <a:lnTo>
                    <a:pt x="977" y="2995"/>
                  </a:lnTo>
                  <a:lnTo>
                    <a:pt x="888" y="2957"/>
                  </a:lnTo>
                  <a:lnTo>
                    <a:pt x="802" y="2913"/>
                  </a:lnTo>
                  <a:lnTo>
                    <a:pt x="719" y="2863"/>
                  </a:lnTo>
                  <a:lnTo>
                    <a:pt x="640" y="2808"/>
                  </a:lnTo>
                  <a:lnTo>
                    <a:pt x="564" y="2749"/>
                  </a:lnTo>
                  <a:lnTo>
                    <a:pt x="492" y="2687"/>
                  </a:lnTo>
                  <a:lnTo>
                    <a:pt x="424" y="2618"/>
                  </a:lnTo>
                  <a:lnTo>
                    <a:pt x="361" y="2547"/>
                  </a:lnTo>
                  <a:lnTo>
                    <a:pt x="302" y="2472"/>
                  </a:lnTo>
                  <a:lnTo>
                    <a:pt x="247" y="2392"/>
                  </a:lnTo>
                  <a:lnTo>
                    <a:pt x="197" y="2310"/>
                  </a:lnTo>
                  <a:lnTo>
                    <a:pt x="153" y="2224"/>
                  </a:lnTo>
                  <a:lnTo>
                    <a:pt x="114" y="2137"/>
                  </a:lnTo>
                  <a:lnTo>
                    <a:pt x="79" y="2045"/>
                  </a:lnTo>
                  <a:lnTo>
                    <a:pt x="51" y="1951"/>
                  </a:lnTo>
                  <a:lnTo>
                    <a:pt x="30" y="1855"/>
                  </a:lnTo>
                  <a:lnTo>
                    <a:pt x="13" y="1757"/>
                  </a:lnTo>
                  <a:lnTo>
                    <a:pt x="4" y="1656"/>
                  </a:lnTo>
                  <a:lnTo>
                    <a:pt x="0" y="1555"/>
                  </a:lnTo>
                  <a:lnTo>
                    <a:pt x="4" y="1452"/>
                  </a:lnTo>
                  <a:lnTo>
                    <a:pt x="13" y="1352"/>
                  </a:lnTo>
                  <a:lnTo>
                    <a:pt x="30" y="1255"/>
                  </a:lnTo>
                  <a:lnTo>
                    <a:pt x="51" y="1159"/>
                  </a:lnTo>
                  <a:lnTo>
                    <a:pt x="79" y="1066"/>
                  </a:lnTo>
                  <a:lnTo>
                    <a:pt x="113" y="975"/>
                  </a:lnTo>
                  <a:lnTo>
                    <a:pt x="152" y="887"/>
                  </a:lnTo>
                  <a:lnTo>
                    <a:pt x="195" y="801"/>
                  </a:lnTo>
                  <a:lnTo>
                    <a:pt x="245" y="719"/>
                  </a:lnTo>
                  <a:lnTo>
                    <a:pt x="299" y="640"/>
                  </a:lnTo>
                  <a:lnTo>
                    <a:pt x="598" y="939"/>
                  </a:lnTo>
                  <a:lnTo>
                    <a:pt x="558" y="1007"/>
                  </a:lnTo>
                  <a:lnTo>
                    <a:pt x="522" y="1078"/>
                  </a:lnTo>
                  <a:lnTo>
                    <a:pt x="491" y="1152"/>
                  </a:lnTo>
                  <a:lnTo>
                    <a:pt x="465" y="1229"/>
                  </a:lnTo>
                  <a:lnTo>
                    <a:pt x="444" y="1307"/>
                  </a:lnTo>
                  <a:lnTo>
                    <a:pt x="430" y="1387"/>
                  </a:lnTo>
                  <a:lnTo>
                    <a:pt x="420" y="1470"/>
                  </a:lnTo>
                  <a:lnTo>
                    <a:pt x="417" y="1555"/>
                  </a:lnTo>
                  <a:lnTo>
                    <a:pt x="420" y="1639"/>
                  </a:lnTo>
                  <a:lnTo>
                    <a:pt x="430" y="1722"/>
                  </a:lnTo>
                  <a:lnTo>
                    <a:pt x="445" y="1803"/>
                  </a:lnTo>
                  <a:lnTo>
                    <a:pt x="466" y="1883"/>
                  </a:lnTo>
                  <a:lnTo>
                    <a:pt x="492" y="1960"/>
                  </a:lnTo>
                  <a:lnTo>
                    <a:pt x="524" y="2034"/>
                  </a:lnTo>
                  <a:lnTo>
                    <a:pt x="560" y="2106"/>
                  </a:lnTo>
                  <a:lnTo>
                    <a:pt x="602" y="2174"/>
                  </a:lnTo>
                  <a:lnTo>
                    <a:pt x="648" y="2240"/>
                  </a:lnTo>
                  <a:lnTo>
                    <a:pt x="698" y="2301"/>
                  </a:lnTo>
                  <a:lnTo>
                    <a:pt x="753" y="2359"/>
                  </a:lnTo>
                  <a:lnTo>
                    <a:pt x="811" y="2413"/>
                  </a:lnTo>
                  <a:lnTo>
                    <a:pt x="873" y="2464"/>
                  </a:lnTo>
                  <a:lnTo>
                    <a:pt x="938" y="2509"/>
                  </a:lnTo>
                  <a:lnTo>
                    <a:pt x="1008" y="2550"/>
                  </a:lnTo>
                  <a:lnTo>
                    <a:pt x="1079" y="2587"/>
                  </a:lnTo>
                  <a:lnTo>
                    <a:pt x="1154" y="2618"/>
                  </a:lnTo>
                  <a:lnTo>
                    <a:pt x="1231" y="2645"/>
                  </a:lnTo>
                  <a:lnTo>
                    <a:pt x="1310" y="2666"/>
                  </a:lnTo>
                  <a:lnTo>
                    <a:pt x="1392" y="2681"/>
                  </a:lnTo>
                  <a:lnTo>
                    <a:pt x="1476" y="2690"/>
                  </a:lnTo>
                  <a:lnTo>
                    <a:pt x="1561" y="2694"/>
                  </a:lnTo>
                  <a:lnTo>
                    <a:pt x="1646" y="2690"/>
                  </a:lnTo>
                  <a:lnTo>
                    <a:pt x="1730" y="2681"/>
                  </a:lnTo>
                  <a:lnTo>
                    <a:pt x="1812" y="2666"/>
                  </a:lnTo>
                  <a:lnTo>
                    <a:pt x="1891" y="2645"/>
                  </a:lnTo>
                  <a:lnTo>
                    <a:pt x="1968" y="2618"/>
                  </a:lnTo>
                  <a:lnTo>
                    <a:pt x="2043" y="2587"/>
                  </a:lnTo>
                  <a:lnTo>
                    <a:pt x="2114" y="2550"/>
                  </a:lnTo>
                  <a:lnTo>
                    <a:pt x="2184" y="2509"/>
                  </a:lnTo>
                  <a:lnTo>
                    <a:pt x="2249" y="2464"/>
                  </a:lnTo>
                  <a:lnTo>
                    <a:pt x="2311" y="2413"/>
                  </a:lnTo>
                  <a:lnTo>
                    <a:pt x="2369" y="2359"/>
                  </a:lnTo>
                  <a:lnTo>
                    <a:pt x="2424" y="2301"/>
                  </a:lnTo>
                  <a:lnTo>
                    <a:pt x="2474" y="2240"/>
                  </a:lnTo>
                  <a:lnTo>
                    <a:pt x="2521" y="2174"/>
                  </a:lnTo>
                  <a:lnTo>
                    <a:pt x="2562" y="2106"/>
                  </a:lnTo>
                  <a:lnTo>
                    <a:pt x="2598" y="2034"/>
                  </a:lnTo>
                  <a:lnTo>
                    <a:pt x="2631" y="1960"/>
                  </a:lnTo>
                  <a:lnTo>
                    <a:pt x="2656" y="1883"/>
                  </a:lnTo>
                  <a:lnTo>
                    <a:pt x="2677" y="1803"/>
                  </a:lnTo>
                  <a:lnTo>
                    <a:pt x="2693" y="1722"/>
                  </a:lnTo>
                  <a:lnTo>
                    <a:pt x="2702" y="1639"/>
                  </a:lnTo>
                  <a:lnTo>
                    <a:pt x="2705" y="1555"/>
                  </a:lnTo>
                  <a:lnTo>
                    <a:pt x="2702" y="1469"/>
                  </a:lnTo>
                  <a:lnTo>
                    <a:pt x="2693" y="1386"/>
                  </a:lnTo>
                  <a:lnTo>
                    <a:pt x="2677" y="1305"/>
                  </a:lnTo>
                  <a:lnTo>
                    <a:pt x="2656" y="1225"/>
                  </a:lnTo>
                  <a:lnTo>
                    <a:pt x="2631" y="1149"/>
                  </a:lnTo>
                  <a:lnTo>
                    <a:pt x="2598" y="1075"/>
                  </a:lnTo>
                  <a:lnTo>
                    <a:pt x="2562" y="1003"/>
                  </a:lnTo>
                  <a:lnTo>
                    <a:pt x="2521" y="935"/>
                  </a:lnTo>
                  <a:lnTo>
                    <a:pt x="2474" y="870"/>
                  </a:lnTo>
                  <a:lnTo>
                    <a:pt x="2424" y="808"/>
                  </a:lnTo>
                  <a:lnTo>
                    <a:pt x="2369" y="749"/>
                  </a:lnTo>
                  <a:lnTo>
                    <a:pt x="2311" y="695"/>
                  </a:lnTo>
                  <a:lnTo>
                    <a:pt x="2249" y="645"/>
                  </a:lnTo>
                  <a:lnTo>
                    <a:pt x="2184" y="599"/>
                  </a:lnTo>
                  <a:lnTo>
                    <a:pt x="2114" y="558"/>
                  </a:lnTo>
                  <a:lnTo>
                    <a:pt x="2043" y="521"/>
                  </a:lnTo>
                  <a:lnTo>
                    <a:pt x="1968" y="490"/>
                  </a:lnTo>
                  <a:lnTo>
                    <a:pt x="1891" y="463"/>
                  </a:lnTo>
                  <a:lnTo>
                    <a:pt x="1812" y="442"/>
                  </a:lnTo>
                  <a:lnTo>
                    <a:pt x="1730" y="428"/>
                  </a:lnTo>
                  <a:lnTo>
                    <a:pt x="1646" y="419"/>
                  </a:lnTo>
                  <a:lnTo>
                    <a:pt x="1561" y="416"/>
                  </a:lnTo>
                  <a:lnTo>
                    <a:pt x="1476" y="419"/>
                  </a:lnTo>
                  <a:lnTo>
                    <a:pt x="1394" y="427"/>
                  </a:lnTo>
                  <a:lnTo>
                    <a:pt x="1312" y="442"/>
                  </a:lnTo>
                  <a:lnTo>
                    <a:pt x="1234" y="463"/>
                  </a:lnTo>
                  <a:lnTo>
                    <a:pt x="1157" y="489"/>
                  </a:lnTo>
                  <a:lnTo>
                    <a:pt x="1083" y="520"/>
                  </a:lnTo>
                  <a:lnTo>
                    <a:pt x="1012" y="556"/>
                  </a:lnTo>
                  <a:lnTo>
                    <a:pt x="944" y="596"/>
                  </a:lnTo>
                  <a:lnTo>
                    <a:pt x="644" y="298"/>
                  </a:lnTo>
                  <a:lnTo>
                    <a:pt x="723" y="243"/>
                  </a:lnTo>
                  <a:lnTo>
                    <a:pt x="805" y="195"/>
                  </a:lnTo>
                  <a:lnTo>
                    <a:pt x="891" y="150"/>
                  </a:lnTo>
                  <a:lnTo>
                    <a:pt x="979" y="112"/>
                  </a:lnTo>
                  <a:lnTo>
                    <a:pt x="1071" y="78"/>
                  </a:lnTo>
                  <a:lnTo>
                    <a:pt x="1164" y="50"/>
                  </a:lnTo>
                  <a:lnTo>
                    <a:pt x="1261" y="29"/>
                  </a:lnTo>
                  <a:lnTo>
                    <a:pt x="1359" y="13"/>
                  </a:lnTo>
                  <a:lnTo>
                    <a:pt x="1460" y="3"/>
                  </a:lnTo>
                  <a:lnTo>
                    <a:pt x="15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7385" tIns="48693" rIns="97385" bIns="48693" numCol="1" anchor="t" anchorCtr="0" compatLnSpc="1"/>
            <a:lstStyle/>
            <a:p>
              <a:endParaRPr lang="en-US" sz="1915">
                <a:sym typeface="+mn-lt"/>
              </a:endParaRPr>
            </a:p>
          </p:txBody>
        </p:sp>
        <p:sp>
          <p:nvSpPr>
            <p:cNvPr id="58" name="Freeform 116"/>
            <p:cNvSpPr/>
            <p:nvPr/>
          </p:nvSpPr>
          <p:spPr bwMode="auto">
            <a:xfrm>
              <a:off x="6816963" y="2751509"/>
              <a:ext cx="764144" cy="740263"/>
            </a:xfrm>
            <a:custGeom>
              <a:avLst/>
              <a:gdLst>
                <a:gd name="T0" fmla="*/ 249 w 473"/>
                <a:gd name="T1" fmla="*/ 0 h 467"/>
                <a:gd name="T2" fmla="*/ 259 w 473"/>
                <a:gd name="T3" fmla="*/ 0 h 467"/>
                <a:gd name="T4" fmla="*/ 268 w 473"/>
                <a:gd name="T5" fmla="*/ 7 h 467"/>
                <a:gd name="T6" fmla="*/ 465 w 473"/>
                <a:gd name="T7" fmla="*/ 201 h 467"/>
                <a:gd name="T8" fmla="*/ 468 w 473"/>
                <a:gd name="T9" fmla="*/ 204 h 467"/>
                <a:gd name="T10" fmla="*/ 470 w 473"/>
                <a:gd name="T11" fmla="*/ 208 h 467"/>
                <a:gd name="T12" fmla="*/ 471 w 473"/>
                <a:gd name="T13" fmla="*/ 212 h 467"/>
                <a:gd name="T14" fmla="*/ 473 w 473"/>
                <a:gd name="T15" fmla="*/ 216 h 467"/>
                <a:gd name="T16" fmla="*/ 473 w 473"/>
                <a:gd name="T17" fmla="*/ 444 h 467"/>
                <a:gd name="T18" fmla="*/ 469 w 473"/>
                <a:gd name="T19" fmla="*/ 455 h 467"/>
                <a:gd name="T20" fmla="*/ 461 w 473"/>
                <a:gd name="T21" fmla="*/ 464 h 467"/>
                <a:gd name="T22" fmla="*/ 450 w 473"/>
                <a:gd name="T23" fmla="*/ 467 h 467"/>
                <a:gd name="T24" fmla="*/ 222 w 473"/>
                <a:gd name="T25" fmla="*/ 467 h 467"/>
                <a:gd name="T26" fmla="*/ 218 w 473"/>
                <a:gd name="T27" fmla="*/ 466 h 467"/>
                <a:gd name="T28" fmla="*/ 213 w 473"/>
                <a:gd name="T29" fmla="*/ 465 h 467"/>
                <a:gd name="T30" fmla="*/ 209 w 473"/>
                <a:gd name="T31" fmla="*/ 463 h 467"/>
                <a:gd name="T32" fmla="*/ 206 w 473"/>
                <a:gd name="T33" fmla="*/ 461 h 467"/>
                <a:gd name="T34" fmla="*/ 6 w 473"/>
                <a:gd name="T35" fmla="*/ 263 h 467"/>
                <a:gd name="T36" fmla="*/ 1 w 473"/>
                <a:gd name="T37" fmla="*/ 254 h 467"/>
                <a:gd name="T38" fmla="*/ 0 w 473"/>
                <a:gd name="T39" fmla="*/ 245 h 467"/>
                <a:gd name="T40" fmla="*/ 4 w 473"/>
                <a:gd name="T41" fmla="*/ 236 h 467"/>
                <a:gd name="T42" fmla="*/ 11 w 473"/>
                <a:gd name="T43" fmla="*/ 228 h 467"/>
                <a:gd name="T44" fmla="*/ 23 w 473"/>
                <a:gd name="T45" fmla="*/ 226 h 467"/>
                <a:gd name="T46" fmla="*/ 90 w 473"/>
                <a:gd name="T47" fmla="*/ 226 h 467"/>
                <a:gd name="T48" fmla="*/ 118 w 473"/>
                <a:gd name="T49" fmla="*/ 223 h 467"/>
                <a:gd name="T50" fmla="*/ 145 w 473"/>
                <a:gd name="T51" fmla="*/ 215 h 467"/>
                <a:gd name="T52" fmla="*/ 169 w 473"/>
                <a:gd name="T53" fmla="*/ 202 h 467"/>
                <a:gd name="T54" fmla="*/ 190 w 473"/>
                <a:gd name="T55" fmla="*/ 185 h 467"/>
                <a:gd name="T56" fmla="*/ 206 w 473"/>
                <a:gd name="T57" fmla="*/ 164 h 467"/>
                <a:gd name="T58" fmla="*/ 220 w 473"/>
                <a:gd name="T59" fmla="*/ 141 h 467"/>
                <a:gd name="T60" fmla="*/ 228 w 473"/>
                <a:gd name="T61" fmla="*/ 114 h 467"/>
                <a:gd name="T62" fmla="*/ 230 w 473"/>
                <a:gd name="T63" fmla="*/ 86 h 467"/>
                <a:gd name="T64" fmla="*/ 230 w 473"/>
                <a:gd name="T65" fmla="*/ 22 h 467"/>
                <a:gd name="T66" fmla="*/ 233 w 473"/>
                <a:gd name="T67" fmla="*/ 12 h 467"/>
                <a:gd name="T68" fmla="*/ 239 w 473"/>
                <a:gd name="T69" fmla="*/ 5 h 467"/>
                <a:gd name="T70" fmla="*/ 249 w 473"/>
                <a:gd name="T7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73" h="467">
                  <a:moveTo>
                    <a:pt x="249" y="0"/>
                  </a:moveTo>
                  <a:lnTo>
                    <a:pt x="259" y="0"/>
                  </a:lnTo>
                  <a:lnTo>
                    <a:pt x="268" y="7"/>
                  </a:lnTo>
                  <a:lnTo>
                    <a:pt x="465" y="201"/>
                  </a:lnTo>
                  <a:lnTo>
                    <a:pt x="468" y="204"/>
                  </a:lnTo>
                  <a:lnTo>
                    <a:pt x="470" y="208"/>
                  </a:lnTo>
                  <a:lnTo>
                    <a:pt x="471" y="212"/>
                  </a:lnTo>
                  <a:lnTo>
                    <a:pt x="473" y="216"/>
                  </a:lnTo>
                  <a:lnTo>
                    <a:pt x="473" y="444"/>
                  </a:lnTo>
                  <a:lnTo>
                    <a:pt x="469" y="455"/>
                  </a:lnTo>
                  <a:lnTo>
                    <a:pt x="461" y="464"/>
                  </a:lnTo>
                  <a:lnTo>
                    <a:pt x="450" y="467"/>
                  </a:lnTo>
                  <a:lnTo>
                    <a:pt x="222" y="467"/>
                  </a:lnTo>
                  <a:lnTo>
                    <a:pt x="218" y="466"/>
                  </a:lnTo>
                  <a:lnTo>
                    <a:pt x="213" y="465"/>
                  </a:lnTo>
                  <a:lnTo>
                    <a:pt x="209" y="463"/>
                  </a:lnTo>
                  <a:lnTo>
                    <a:pt x="206" y="461"/>
                  </a:lnTo>
                  <a:lnTo>
                    <a:pt x="6" y="263"/>
                  </a:lnTo>
                  <a:lnTo>
                    <a:pt x="1" y="254"/>
                  </a:lnTo>
                  <a:lnTo>
                    <a:pt x="0" y="245"/>
                  </a:lnTo>
                  <a:lnTo>
                    <a:pt x="4" y="236"/>
                  </a:lnTo>
                  <a:lnTo>
                    <a:pt x="11" y="228"/>
                  </a:lnTo>
                  <a:lnTo>
                    <a:pt x="23" y="226"/>
                  </a:lnTo>
                  <a:lnTo>
                    <a:pt x="90" y="226"/>
                  </a:lnTo>
                  <a:lnTo>
                    <a:pt x="118" y="223"/>
                  </a:lnTo>
                  <a:lnTo>
                    <a:pt x="145" y="215"/>
                  </a:lnTo>
                  <a:lnTo>
                    <a:pt x="169" y="202"/>
                  </a:lnTo>
                  <a:lnTo>
                    <a:pt x="190" y="185"/>
                  </a:lnTo>
                  <a:lnTo>
                    <a:pt x="206" y="164"/>
                  </a:lnTo>
                  <a:lnTo>
                    <a:pt x="220" y="141"/>
                  </a:lnTo>
                  <a:lnTo>
                    <a:pt x="228" y="114"/>
                  </a:lnTo>
                  <a:lnTo>
                    <a:pt x="230" y="86"/>
                  </a:lnTo>
                  <a:lnTo>
                    <a:pt x="230" y="22"/>
                  </a:lnTo>
                  <a:lnTo>
                    <a:pt x="233" y="12"/>
                  </a:lnTo>
                  <a:lnTo>
                    <a:pt x="239" y="5"/>
                  </a:lnTo>
                  <a:lnTo>
                    <a:pt x="2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7385" tIns="48693" rIns="97385" bIns="48693" numCol="1" anchor="t" anchorCtr="0" compatLnSpc="1"/>
            <a:lstStyle/>
            <a:p>
              <a:endParaRPr lang="en-US" sz="1915"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5266" y="2656645"/>
            <a:ext cx="5054097" cy="1096963"/>
          </a:xfrm>
        </p:spPr>
        <p:txBody>
          <a:bodyPr/>
          <a:lstStyle/>
          <a:p>
            <a:r>
              <a:rPr lang="en-US" altLang="zh-CN" dirty="0">
                <a:sym typeface="+mn-lt"/>
              </a:rPr>
              <a:t>THANKS</a:t>
            </a:r>
            <a:endParaRPr lang="zh-CN" altLang="en-US" dirty="0">
              <a:sym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5767005" y="1150131"/>
            <a:ext cx="65799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3411855" y="443230"/>
            <a:ext cx="540258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ea typeface="Arial" panose="020B0604020202020204" pitchFamily="34" charset="0"/>
                <a:sym typeface="+mn-lt"/>
              </a:rPr>
              <a:t>METODE PENGEMBANGAN</a:t>
            </a:r>
            <a:endParaRPr lang="en-US" sz="2800" b="1" dirty="0">
              <a:ea typeface="Arial" panose="020B0604020202020204" pitchFamily="34" charset="0"/>
              <a:sym typeface="+mn-lt"/>
            </a:endParaRPr>
          </a:p>
        </p:txBody>
      </p:sp>
      <p:pic>
        <p:nvPicPr>
          <p:cNvPr id="8" name="Picture 7" descr="SDLC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9985" y="1334770"/>
            <a:ext cx="7351395" cy="49002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933450"/>
            <a:ext cx="3048000" cy="1171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3" name="文本占位符 3"/>
          <p:cNvSpPr txBox="1"/>
          <p:nvPr/>
        </p:nvSpPr>
        <p:spPr>
          <a:xfrm>
            <a:off x="3295650" y="1456690"/>
            <a:ext cx="6209030" cy="40259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100"/>
              </a:lnSpc>
              <a:buNone/>
            </a:pP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sym typeface="+mn-lt"/>
              </a:rPr>
              <a:t>Penggunaan tools ketika development API</a:t>
            </a:r>
            <a:endParaRPr lang="en-US" altLang="zh-CN" sz="1600" dirty="0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sp>
        <p:nvSpPr>
          <p:cNvPr id="4" name="文本占位符 4"/>
          <p:cNvSpPr txBox="1"/>
          <p:nvPr/>
        </p:nvSpPr>
        <p:spPr>
          <a:xfrm>
            <a:off x="3295560" y="934220"/>
            <a:ext cx="4102101" cy="4413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chemeClr val="accent1"/>
                </a:solidFill>
                <a:sym typeface="+mn-lt"/>
              </a:rPr>
              <a:t>TOOLS</a:t>
            </a:r>
            <a:endParaRPr lang="en-US" altLang="zh-CN" dirty="0">
              <a:solidFill>
                <a:schemeClr val="accent1"/>
              </a:solidFill>
              <a:sym typeface="+mn-lt"/>
            </a:endParaRPr>
          </a:p>
        </p:txBody>
      </p:sp>
      <p:sp>
        <p:nvSpPr>
          <p:cNvPr id="30" name="文本框 29"/>
          <p:cNvSpPr txBox="1"/>
          <p:nvPr>
            <p:custDataLst>
              <p:tags r:id="rId1"/>
            </p:custDataLst>
          </p:nvPr>
        </p:nvSpPr>
        <p:spPr>
          <a:xfrm>
            <a:off x="4010643" y="3297664"/>
            <a:ext cx="2244631" cy="453442"/>
          </a:xfrm>
          <a:prstGeom prst="rect">
            <a:avLst/>
          </a:prstGeom>
          <a:noFill/>
        </p:spPr>
        <p:txBody>
          <a:bodyPr wrap="square" anchor="b" anchorCtr="0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en-US" altLang="zh-CN" sz="1400" dirty="0">
                <a:solidFill>
                  <a:schemeClr val="tx1"/>
                </a:solidFill>
                <a:latin typeface="+mn-lt"/>
                <a:cs typeface="+mj-cs"/>
                <a:sym typeface="+mn-lt"/>
              </a:rPr>
              <a:t>GITLAB</a:t>
            </a:r>
            <a:endParaRPr lang="en-US" altLang="zh-CN" sz="1400" dirty="0">
              <a:solidFill>
                <a:schemeClr val="tx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31" name="文本框 30"/>
          <p:cNvSpPr txBox="1"/>
          <p:nvPr>
            <p:custDataLst>
              <p:tags r:id="rId2"/>
            </p:custDataLst>
          </p:nvPr>
        </p:nvSpPr>
        <p:spPr>
          <a:xfrm>
            <a:off x="4010643" y="3762131"/>
            <a:ext cx="2170767" cy="711985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l"/>
            <a:r>
              <a:rPr lang="en-US" altLang="zh-CN" sz="1050" dirty="0">
                <a:solidFill>
                  <a:schemeClr val="tx1"/>
                </a:solidFill>
                <a:sym typeface="+mn-lt"/>
              </a:rPr>
              <a:t>Manajement Internal Team</a:t>
            </a:r>
            <a:endParaRPr lang="en-US" altLang="zh-CN" sz="1050" dirty="0">
              <a:solidFill>
                <a:schemeClr val="tx1"/>
              </a:solidFill>
              <a:sym typeface="+mn-lt"/>
            </a:endParaRPr>
          </a:p>
        </p:txBody>
      </p:sp>
      <p:sp>
        <p:nvSpPr>
          <p:cNvPr id="32" name="文本框 31"/>
          <p:cNvSpPr txBox="1"/>
          <p:nvPr>
            <p:custDataLst>
              <p:tags r:id="rId3"/>
            </p:custDataLst>
          </p:nvPr>
        </p:nvSpPr>
        <p:spPr>
          <a:xfrm>
            <a:off x="4010643" y="4953935"/>
            <a:ext cx="2244631" cy="453442"/>
          </a:xfrm>
          <a:prstGeom prst="rect">
            <a:avLst/>
          </a:prstGeom>
          <a:noFill/>
        </p:spPr>
        <p:txBody>
          <a:bodyPr wrap="square" anchor="b" anchorCtr="0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en-US" altLang="zh-CN" sz="1400" dirty="0">
                <a:solidFill>
                  <a:schemeClr val="tx1"/>
                </a:solidFill>
                <a:latin typeface="+mn-lt"/>
                <a:cs typeface="+mj-cs"/>
                <a:sym typeface="+mn-lt"/>
              </a:rPr>
              <a:t>VSCode/Goland</a:t>
            </a:r>
            <a:endParaRPr lang="en-US" altLang="zh-CN" sz="1400" dirty="0">
              <a:solidFill>
                <a:schemeClr val="tx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33" name="文本框 32"/>
          <p:cNvSpPr txBox="1"/>
          <p:nvPr>
            <p:custDataLst>
              <p:tags r:id="rId4"/>
            </p:custDataLst>
          </p:nvPr>
        </p:nvSpPr>
        <p:spPr>
          <a:xfrm>
            <a:off x="4010643" y="5418402"/>
            <a:ext cx="2170767" cy="711985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l"/>
            <a:r>
              <a:rPr lang="en-US" altLang="zh-CN" sz="1050" dirty="0">
                <a:solidFill>
                  <a:schemeClr val="tx1"/>
                </a:solidFill>
                <a:sym typeface="+mn-lt"/>
              </a:rPr>
              <a:t>IDE</a:t>
            </a:r>
            <a:endParaRPr lang="en-US" altLang="zh-CN" sz="1050" dirty="0">
              <a:solidFill>
                <a:schemeClr val="tx1"/>
              </a:solidFill>
              <a:sym typeface="+mn-lt"/>
            </a:endParaRPr>
          </a:p>
        </p:txBody>
      </p:sp>
      <p:sp>
        <p:nvSpPr>
          <p:cNvPr id="34" name="文本框 33"/>
          <p:cNvSpPr txBox="1"/>
          <p:nvPr>
            <p:custDataLst>
              <p:tags r:id="rId5"/>
            </p:custDataLst>
          </p:nvPr>
        </p:nvSpPr>
        <p:spPr>
          <a:xfrm>
            <a:off x="7262616" y="3297664"/>
            <a:ext cx="2244631" cy="453442"/>
          </a:xfrm>
          <a:prstGeom prst="rect">
            <a:avLst/>
          </a:prstGeom>
          <a:noFill/>
        </p:spPr>
        <p:txBody>
          <a:bodyPr wrap="square" anchor="b" anchorCtr="0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en-US" altLang="zh-CN" sz="1400" dirty="0">
                <a:solidFill>
                  <a:schemeClr val="tx1"/>
                </a:solidFill>
                <a:latin typeface="+mn-lt"/>
                <a:cs typeface="+mj-cs"/>
                <a:sym typeface="+mn-lt"/>
              </a:rPr>
              <a:t>POSTMAN</a:t>
            </a:r>
            <a:endParaRPr lang="en-US" altLang="zh-CN" sz="1400" dirty="0">
              <a:solidFill>
                <a:schemeClr val="tx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35" name="文本框 34"/>
          <p:cNvSpPr txBox="1"/>
          <p:nvPr>
            <p:custDataLst>
              <p:tags r:id="rId6"/>
            </p:custDataLst>
          </p:nvPr>
        </p:nvSpPr>
        <p:spPr>
          <a:xfrm>
            <a:off x="7262616" y="3762131"/>
            <a:ext cx="2170767" cy="711985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l"/>
            <a:r>
              <a:rPr lang="en-US" altLang="zh-CN" sz="1050" dirty="0">
                <a:solidFill>
                  <a:schemeClr val="tx1"/>
                </a:solidFill>
                <a:sym typeface="+mn-lt"/>
              </a:rPr>
              <a:t>Testing API</a:t>
            </a:r>
            <a:endParaRPr lang="en-US" altLang="zh-CN" sz="1050" dirty="0">
              <a:solidFill>
                <a:schemeClr val="tx1"/>
              </a:solidFill>
              <a:sym typeface="+mn-lt"/>
            </a:endParaRPr>
          </a:p>
        </p:txBody>
      </p:sp>
      <p:sp>
        <p:nvSpPr>
          <p:cNvPr id="36" name="文本框 35"/>
          <p:cNvSpPr txBox="1"/>
          <p:nvPr>
            <p:custDataLst>
              <p:tags r:id="rId7"/>
            </p:custDataLst>
          </p:nvPr>
        </p:nvSpPr>
        <p:spPr>
          <a:xfrm>
            <a:off x="7262616" y="4953935"/>
            <a:ext cx="2244631" cy="453442"/>
          </a:xfrm>
          <a:prstGeom prst="rect">
            <a:avLst/>
          </a:prstGeom>
          <a:noFill/>
        </p:spPr>
        <p:txBody>
          <a:bodyPr wrap="square" anchor="b" anchorCtr="0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en-US" altLang="zh-CN" sz="1400" dirty="0">
                <a:solidFill>
                  <a:schemeClr val="tx1"/>
                </a:solidFill>
                <a:latin typeface="+mn-lt"/>
                <a:cs typeface="+mj-cs"/>
                <a:sym typeface="+mn-lt"/>
              </a:rPr>
              <a:t>Swagger</a:t>
            </a:r>
            <a:endParaRPr lang="en-US" altLang="zh-CN" sz="1400" dirty="0">
              <a:solidFill>
                <a:schemeClr val="tx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37" name="文本框 36"/>
          <p:cNvSpPr txBox="1"/>
          <p:nvPr>
            <p:custDataLst>
              <p:tags r:id="rId8"/>
            </p:custDataLst>
          </p:nvPr>
        </p:nvSpPr>
        <p:spPr>
          <a:xfrm>
            <a:off x="7262616" y="5418402"/>
            <a:ext cx="2170767" cy="711985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l"/>
            <a:r>
              <a:rPr lang="en-US" altLang="zh-CN" sz="1050" dirty="0">
                <a:solidFill>
                  <a:schemeClr val="tx1"/>
                </a:solidFill>
                <a:sym typeface="+mn-lt"/>
              </a:rPr>
              <a:t>Dokumentasi API</a:t>
            </a:r>
            <a:endParaRPr lang="en-US" altLang="zh-CN" sz="1050" dirty="0">
              <a:solidFill>
                <a:schemeClr val="tx1"/>
              </a:solidFill>
              <a:sym typeface="+mn-lt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21990" y="3432810"/>
            <a:ext cx="617855" cy="617855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0"/>
          <a:srcRect l="10563" r="9934"/>
          <a:stretch>
            <a:fillRect/>
          </a:stretch>
        </p:blipFill>
        <p:spPr>
          <a:xfrm>
            <a:off x="6332220" y="3300730"/>
            <a:ext cx="826135" cy="77978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91230" y="5328285"/>
            <a:ext cx="450215" cy="450215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59125" y="5055235"/>
            <a:ext cx="483870" cy="48387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47155" y="5067300"/>
            <a:ext cx="711200" cy="7112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40710" y="2232025"/>
            <a:ext cx="805180" cy="615315"/>
          </a:xfrm>
          <a:prstGeom prst="rect">
            <a:avLst/>
          </a:prstGeom>
        </p:spPr>
      </p:pic>
      <p:sp>
        <p:nvSpPr>
          <p:cNvPr id="44" name="文本框 29"/>
          <p:cNvSpPr txBox="1"/>
          <p:nvPr>
            <p:custDataLst>
              <p:tags r:id="rId15"/>
            </p:custDataLst>
          </p:nvPr>
        </p:nvSpPr>
        <p:spPr>
          <a:xfrm>
            <a:off x="4058268" y="2105134"/>
            <a:ext cx="2244631" cy="453442"/>
          </a:xfrm>
          <a:prstGeom prst="rect">
            <a:avLst/>
          </a:prstGeom>
          <a:noFill/>
        </p:spPr>
        <p:txBody>
          <a:bodyPr wrap="square" anchor="b" anchorCtr="0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lang="en-US" altLang="zh-CN" sz="1400" dirty="0">
                <a:solidFill>
                  <a:schemeClr val="tx1"/>
                </a:solidFill>
                <a:latin typeface="+mn-lt"/>
                <a:cs typeface="+mj-cs"/>
                <a:sym typeface="+mn-lt"/>
              </a:rPr>
              <a:t>DATABASE</a:t>
            </a:r>
            <a:endParaRPr lang="en-US" altLang="zh-CN" sz="1400" dirty="0">
              <a:solidFill>
                <a:schemeClr val="tx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45" name="文本框 30"/>
          <p:cNvSpPr txBox="1"/>
          <p:nvPr>
            <p:custDataLst>
              <p:tags r:id="rId16"/>
            </p:custDataLst>
          </p:nvPr>
        </p:nvSpPr>
        <p:spPr>
          <a:xfrm>
            <a:off x="4051918" y="2572141"/>
            <a:ext cx="2170767" cy="711985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l"/>
            <a:r>
              <a:rPr lang="en-US" altLang="zh-CN" sz="1050" dirty="0">
                <a:solidFill>
                  <a:schemeClr val="tx1"/>
                </a:solidFill>
                <a:sym typeface="+mn-lt"/>
              </a:rPr>
              <a:t>Online Database</a:t>
            </a:r>
            <a:endParaRPr lang="en-US" altLang="zh-CN" sz="1050" dirty="0">
              <a:solidFill>
                <a:schemeClr val="tx1"/>
              </a:solidFill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5767005" y="1150131"/>
            <a:ext cx="65799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3411855" y="443230"/>
            <a:ext cx="540258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ea typeface="Arial" panose="020B0604020202020204" pitchFamily="34" charset="0"/>
                <a:sym typeface="+mn-lt"/>
              </a:rPr>
              <a:t>ARCHITECTURE</a:t>
            </a:r>
            <a:endParaRPr lang="en-US" sz="4000" b="1" dirty="0">
              <a:ea typeface="Arial" panose="020B0604020202020204" pitchFamily="34" charset="0"/>
              <a:sym typeface="+mn-lt"/>
            </a:endParaRPr>
          </a:p>
        </p:txBody>
      </p:sp>
      <p:pic>
        <p:nvPicPr>
          <p:cNvPr id="3" name="Picture 2" descr="CleanArsitektu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0430" y="1391285"/>
            <a:ext cx="10391140" cy="52000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5767005" y="1150131"/>
            <a:ext cx="65799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5"/>
          <p:cNvSpPr/>
          <p:nvPr/>
        </p:nvSpPr>
        <p:spPr>
          <a:xfrm>
            <a:off x="4094480" y="443230"/>
            <a:ext cx="367538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ea typeface="Arial" panose="020B0604020202020204" pitchFamily="34" charset="0"/>
                <a:sym typeface="+mn-lt"/>
              </a:rPr>
              <a:t>DESIGN DB</a:t>
            </a:r>
            <a:endParaRPr lang="en-US" sz="4000" b="1" dirty="0">
              <a:ea typeface="Arial" panose="020B0604020202020204" pitchFamily="34" charset="0"/>
              <a:sym typeface="+mn-lt"/>
            </a:endParaRPr>
          </a:p>
        </p:txBody>
      </p:sp>
      <p:pic>
        <p:nvPicPr>
          <p:cNvPr id="3" name="Picture 2" descr="designD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27910" y="1149985"/>
            <a:ext cx="7208520" cy="53327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5767005" y="1150131"/>
            <a:ext cx="65799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5"/>
          <p:cNvSpPr/>
          <p:nvPr/>
        </p:nvSpPr>
        <p:spPr>
          <a:xfrm>
            <a:off x="2728595" y="443230"/>
            <a:ext cx="6852920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ea typeface="Arial" panose="020B0604020202020204" pitchFamily="34" charset="0"/>
                <a:sym typeface="+mn-lt"/>
              </a:rPr>
              <a:t>LIST API CUSTOMER</a:t>
            </a:r>
            <a:endParaRPr lang="en-US" sz="4000" b="1" dirty="0">
              <a:ea typeface="Arial" panose="020B0604020202020204" pitchFamily="34" charset="0"/>
              <a:sym typeface="+mn-lt"/>
            </a:endParaRPr>
          </a:p>
        </p:txBody>
      </p:sp>
      <p:sp>
        <p:nvSpPr>
          <p:cNvPr id="6" name="矩形 9"/>
          <p:cNvSpPr/>
          <p:nvPr/>
        </p:nvSpPr>
        <p:spPr>
          <a:xfrm>
            <a:off x="871822" y="5932399"/>
            <a:ext cx="1359535" cy="306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dirty="0">
                <a:sym typeface="+mn-lt"/>
                <a:hlinkClick r:id="rId1" action="ppaction://hlinkfile"/>
              </a:rPr>
              <a:t>LIHAT DETAIL</a:t>
            </a:r>
            <a:endParaRPr lang="en-US" altLang="zh-CN" sz="1400" dirty="0">
              <a:sym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690687"/>
            <a:ext cx="8839200" cy="34766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8007285" y="4201306"/>
            <a:ext cx="65799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5"/>
          <p:cNvSpPr/>
          <p:nvPr/>
        </p:nvSpPr>
        <p:spPr>
          <a:xfrm>
            <a:off x="5641975" y="2767965"/>
            <a:ext cx="5388610" cy="1322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ea typeface="Arial" panose="020B0604020202020204" pitchFamily="34" charset="0"/>
                <a:sym typeface="+mn-lt"/>
              </a:rPr>
              <a:t>FLOW API STORE CUSTOMER</a:t>
            </a:r>
            <a:endParaRPr lang="en-US" sz="4000" b="1" dirty="0">
              <a:ea typeface="Arial" panose="020B0604020202020204" pitchFamily="34" charset="0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1052195" y="2885440"/>
            <a:ext cx="1087120" cy="1087120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grpSp>
        <p:nvGrpSpPr>
          <p:cNvPr id="4" name="Group 1008"/>
          <p:cNvGrpSpPr>
            <a:grpSpLocks noChangeAspect="1"/>
          </p:cNvGrpSpPr>
          <p:nvPr/>
        </p:nvGrpSpPr>
        <p:grpSpPr bwMode="auto">
          <a:xfrm>
            <a:off x="1427129" y="3187681"/>
            <a:ext cx="341119" cy="294878"/>
            <a:chOff x="-3982" y="41"/>
            <a:chExt cx="2641" cy="2283"/>
          </a:xfrm>
          <a:solidFill>
            <a:schemeClr val="accent2"/>
          </a:solidFill>
        </p:grpSpPr>
        <p:sp>
          <p:nvSpPr>
            <p:cNvPr id="6" name="Freeform 1010"/>
            <p:cNvSpPr>
              <a:spLocks noEditPoints="1"/>
            </p:cNvSpPr>
            <p:nvPr/>
          </p:nvSpPr>
          <p:spPr bwMode="auto">
            <a:xfrm>
              <a:off x="-3982" y="41"/>
              <a:ext cx="2641" cy="2283"/>
            </a:xfrm>
            <a:custGeom>
              <a:avLst/>
              <a:gdLst>
                <a:gd name="T0" fmla="*/ 383 w 5282"/>
                <a:gd name="T1" fmla="*/ 3127 h 4566"/>
                <a:gd name="T2" fmla="*/ 4899 w 5282"/>
                <a:gd name="T3" fmla="*/ 384 h 4566"/>
                <a:gd name="T4" fmla="*/ 257 w 5282"/>
                <a:gd name="T5" fmla="*/ 0 h 4566"/>
                <a:gd name="T6" fmla="*/ 5072 w 5282"/>
                <a:gd name="T7" fmla="*/ 4 h 4566"/>
                <a:gd name="T8" fmla="*/ 5156 w 5282"/>
                <a:gd name="T9" fmla="*/ 36 h 4566"/>
                <a:gd name="T10" fmla="*/ 5221 w 5282"/>
                <a:gd name="T11" fmla="*/ 90 h 4566"/>
                <a:gd name="T12" fmla="*/ 5266 w 5282"/>
                <a:gd name="T13" fmla="*/ 168 h 4566"/>
                <a:gd name="T14" fmla="*/ 5282 w 5282"/>
                <a:gd name="T15" fmla="*/ 256 h 4566"/>
                <a:gd name="T16" fmla="*/ 5278 w 5282"/>
                <a:gd name="T17" fmla="*/ 3300 h 4566"/>
                <a:gd name="T18" fmla="*/ 5247 w 5282"/>
                <a:gd name="T19" fmla="*/ 3384 h 4566"/>
                <a:gd name="T20" fmla="*/ 5191 w 5282"/>
                <a:gd name="T21" fmla="*/ 3451 h 4566"/>
                <a:gd name="T22" fmla="*/ 5116 w 5282"/>
                <a:gd name="T23" fmla="*/ 3494 h 4566"/>
                <a:gd name="T24" fmla="*/ 5026 w 5282"/>
                <a:gd name="T25" fmla="*/ 3511 h 4566"/>
                <a:gd name="T26" fmla="*/ 3243 w 5282"/>
                <a:gd name="T27" fmla="*/ 4092 h 4566"/>
                <a:gd name="T28" fmla="*/ 3985 w 5282"/>
                <a:gd name="T29" fmla="*/ 4097 h 4566"/>
                <a:gd name="T30" fmla="*/ 4068 w 5282"/>
                <a:gd name="T31" fmla="*/ 4132 h 4566"/>
                <a:gd name="T32" fmla="*/ 4133 w 5282"/>
                <a:gd name="T33" fmla="*/ 4196 h 4566"/>
                <a:gd name="T34" fmla="*/ 4168 w 5282"/>
                <a:gd name="T35" fmla="*/ 4280 h 4566"/>
                <a:gd name="T36" fmla="*/ 4168 w 5282"/>
                <a:gd name="T37" fmla="*/ 4376 h 4566"/>
                <a:gd name="T38" fmla="*/ 4133 w 5282"/>
                <a:gd name="T39" fmla="*/ 4462 h 4566"/>
                <a:gd name="T40" fmla="*/ 4068 w 5282"/>
                <a:gd name="T41" fmla="*/ 4524 h 4566"/>
                <a:gd name="T42" fmla="*/ 3985 w 5282"/>
                <a:gd name="T43" fmla="*/ 4561 h 4566"/>
                <a:gd name="T44" fmla="*/ 1345 w 5282"/>
                <a:gd name="T45" fmla="*/ 4566 h 4566"/>
                <a:gd name="T46" fmla="*/ 1254 w 5282"/>
                <a:gd name="T47" fmla="*/ 4547 h 4566"/>
                <a:gd name="T48" fmla="*/ 1179 w 5282"/>
                <a:gd name="T49" fmla="*/ 4495 h 4566"/>
                <a:gd name="T50" fmla="*/ 1127 w 5282"/>
                <a:gd name="T51" fmla="*/ 4421 h 4566"/>
                <a:gd name="T52" fmla="*/ 1110 w 5282"/>
                <a:gd name="T53" fmla="*/ 4328 h 4566"/>
                <a:gd name="T54" fmla="*/ 1127 w 5282"/>
                <a:gd name="T55" fmla="*/ 4237 h 4566"/>
                <a:gd name="T56" fmla="*/ 1179 w 5282"/>
                <a:gd name="T57" fmla="*/ 4161 h 4566"/>
                <a:gd name="T58" fmla="*/ 1254 w 5282"/>
                <a:gd name="T59" fmla="*/ 4110 h 4566"/>
                <a:gd name="T60" fmla="*/ 1345 w 5282"/>
                <a:gd name="T61" fmla="*/ 4092 h 4566"/>
                <a:gd name="T62" fmla="*/ 2040 w 5282"/>
                <a:gd name="T63" fmla="*/ 3511 h 4566"/>
                <a:gd name="T64" fmla="*/ 210 w 5282"/>
                <a:gd name="T65" fmla="*/ 3507 h 4566"/>
                <a:gd name="T66" fmla="*/ 127 w 5282"/>
                <a:gd name="T67" fmla="*/ 3475 h 4566"/>
                <a:gd name="T68" fmla="*/ 61 w 5282"/>
                <a:gd name="T69" fmla="*/ 3419 h 4566"/>
                <a:gd name="T70" fmla="*/ 16 w 5282"/>
                <a:gd name="T71" fmla="*/ 3343 h 4566"/>
                <a:gd name="T72" fmla="*/ 0 w 5282"/>
                <a:gd name="T73" fmla="*/ 3255 h 4566"/>
                <a:gd name="T74" fmla="*/ 5 w 5282"/>
                <a:gd name="T75" fmla="*/ 211 h 4566"/>
                <a:gd name="T76" fmla="*/ 35 w 5282"/>
                <a:gd name="T77" fmla="*/ 127 h 4566"/>
                <a:gd name="T78" fmla="*/ 91 w 5282"/>
                <a:gd name="T79" fmla="*/ 60 h 4566"/>
                <a:gd name="T80" fmla="*/ 167 w 5282"/>
                <a:gd name="T81" fmla="*/ 17 h 4566"/>
                <a:gd name="T82" fmla="*/ 257 w 5282"/>
                <a:gd name="T83" fmla="*/ 0 h 4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282" h="4566">
                  <a:moveTo>
                    <a:pt x="383" y="384"/>
                  </a:moveTo>
                  <a:lnTo>
                    <a:pt x="383" y="3127"/>
                  </a:lnTo>
                  <a:lnTo>
                    <a:pt x="4899" y="3127"/>
                  </a:lnTo>
                  <a:lnTo>
                    <a:pt x="4899" y="384"/>
                  </a:lnTo>
                  <a:lnTo>
                    <a:pt x="383" y="384"/>
                  </a:lnTo>
                  <a:close/>
                  <a:moveTo>
                    <a:pt x="257" y="0"/>
                  </a:moveTo>
                  <a:lnTo>
                    <a:pt x="5026" y="0"/>
                  </a:lnTo>
                  <a:lnTo>
                    <a:pt x="5072" y="4"/>
                  </a:lnTo>
                  <a:lnTo>
                    <a:pt x="5116" y="17"/>
                  </a:lnTo>
                  <a:lnTo>
                    <a:pt x="5156" y="36"/>
                  </a:lnTo>
                  <a:lnTo>
                    <a:pt x="5191" y="60"/>
                  </a:lnTo>
                  <a:lnTo>
                    <a:pt x="5221" y="90"/>
                  </a:lnTo>
                  <a:lnTo>
                    <a:pt x="5247" y="127"/>
                  </a:lnTo>
                  <a:lnTo>
                    <a:pt x="5266" y="168"/>
                  </a:lnTo>
                  <a:lnTo>
                    <a:pt x="5278" y="211"/>
                  </a:lnTo>
                  <a:lnTo>
                    <a:pt x="5282" y="256"/>
                  </a:lnTo>
                  <a:lnTo>
                    <a:pt x="5282" y="3255"/>
                  </a:lnTo>
                  <a:lnTo>
                    <a:pt x="5278" y="3300"/>
                  </a:lnTo>
                  <a:lnTo>
                    <a:pt x="5266" y="3343"/>
                  </a:lnTo>
                  <a:lnTo>
                    <a:pt x="5247" y="3384"/>
                  </a:lnTo>
                  <a:lnTo>
                    <a:pt x="5221" y="3419"/>
                  </a:lnTo>
                  <a:lnTo>
                    <a:pt x="5191" y="3451"/>
                  </a:lnTo>
                  <a:lnTo>
                    <a:pt x="5156" y="3475"/>
                  </a:lnTo>
                  <a:lnTo>
                    <a:pt x="5116" y="3494"/>
                  </a:lnTo>
                  <a:lnTo>
                    <a:pt x="5072" y="3507"/>
                  </a:lnTo>
                  <a:lnTo>
                    <a:pt x="5026" y="3511"/>
                  </a:lnTo>
                  <a:lnTo>
                    <a:pt x="3243" y="3511"/>
                  </a:lnTo>
                  <a:lnTo>
                    <a:pt x="3243" y="4092"/>
                  </a:lnTo>
                  <a:lnTo>
                    <a:pt x="3937" y="4092"/>
                  </a:lnTo>
                  <a:lnTo>
                    <a:pt x="3985" y="4097"/>
                  </a:lnTo>
                  <a:lnTo>
                    <a:pt x="4028" y="4110"/>
                  </a:lnTo>
                  <a:lnTo>
                    <a:pt x="4068" y="4132"/>
                  </a:lnTo>
                  <a:lnTo>
                    <a:pt x="4104" y="4161"/>
                  </a:lnTo>
                  <a:lnTo>
                    <a:pt x="4133" y="4196"/>
                  </a:lnTo>
                  <a:lnTo>
                    <a:pt x="4155" y="4237"/>
                  </a:lnTo>
                  <a:lnTo>
                    <a:pt x="4168" y="4280"/>
                  </a:lnTo>
                  <a:lnTo>
                    <a:pt x="4173" y="4328"/>
                  </a:lnTo>
                  <a:lnTo>
                    <a:pt x="4168" y="4376"/>
                  </a:lnTo>
                  <a:lnTo>
                    <a:pt x="4155" y="4421"/>
                  </a:lnTo>
                  <a:lnTo>
                    <a:pt x="4133" y="4462"/>
                  </a:lnTo>
                  <a:lnTo>
                    <a:pt x="4104" y="4495"/>
                  </a:lnTo>
                  <a:lnTo>
                    <a:pt x="4068" y="4524"/>
                  </a:lnTo>
                  <a:lnTo>
                    <a:pt x="4028" y="4547"/>
                  </a:lnTo>
                  <a:lnTo>
                    <a:pt x="3985" y="4561"/>
                  </a:lnTo>
                  <a:lnTo>
                    <a:pt x="3937" y="4566"/>
                  </a:lnTo>
                  <a:lnTo>
                    <a:pt x="1345" y="4566"/>
                  </a:lnTo>
                  <a:lnTo>
                    <a:pt x="1297" y="4561"/>
                  </a:lnTo>
                  <a:lnTo>
                    <a:pt x="1254" y="4547"/>
                  </a:lnTo>
                  <a:lnTo>
                    <a:pt x="1214" y="4524"/>
                  </a:lnTo>
                  <a:lnTo>
                    <a:pt x="1179" y="4495"/>
                  </a:lnTo>
                  <a:lnTo>
                    <a:pt x="1150" y="4462"/>
                  </a:lnTo>
                  <a:lnTo>
                    <a:pt x="1127" y="4421"/>
                  </a:lnTo>
                  <a:lnTo>
                    <a:pt x="1115" y="4376"/>
                  </a:lnTo>
                  <a:lnTo>
                    <a:pt x="1110" y="4328"/>
                  </a:lnTo>
                  <a:lnTo>
                    <a:pt x="1115" y="4280"/>
                  </a:lnTo>
                  <a:lnTo>
                    <a:pt x="1127" y="4237"/>
                  </a:lnTo>
                  <a:lnTo>
                    <a:pt x="1150" y="4196"/>
                  </a:lnTo>
                  <a:lnTo>
                    <a:pt x="1179" y="4161"/>
                  </a:lnTo>
                  <a:lnTo>
                    <a:pt x="1214" y="4132"/>
                  </a:lnTo>
                  <a:lnTo>
                    <a:pt x="1254" y="4110"/>
                  </a:lnTo>
                  <a:lnTo>
                    <a:pt x="1297" y="4097"/>
                  </a:lnTo>
                  <a:lnTo>
                    <a:pt x="1345" y="4092"/>
                  </a:lnTo>
                  <a:lnTo>
                    <a:pt x="2040" y="4092"/>
                  </a:lnTo>
                  <a:lnTo>
                    <a:pt x="2040" y="3511"/>
                  </a:lnTo>
                  <a:lnTo>
                    <a:pt x="257" y="3511"/>
                  </a:lnTo>
                  <a:lnTo>
                    <a:pt x="210" y="3507"/>
                  </a:lnTo>
                  <a:lnTo>
                    <a:pt x="167" y="3494"/>
                  </a:lnTo>
                  <a:lnTo>
                    <a:pt x="127" y="3475"/>
                  </a:lnTo>
                  <a:lnTo>
                    <a:pt x="91" y="3451"/>
                  </a:lnTo>
                  <a:lnTo>
                    <a:pt x="61" y="3419"/>
                  </a:lnTo>
                  <a:lnTo>
                    <a:pt x="35" y="3384"/>
                  </a:lnTo>
                  <a:lnTo>
                    <a:pt x="16" y="3343"/>
                  </a:lnTo>
                  <a:lnTo>
                    <a:pt x="5" y="3300"/>
                  </a:lnTo>
                  <a:lnTo>
                    <a:pt x="0" y="3255"/>
                  </a:lnTo>
                  <a:lnTo>
                    <a:pt x="0" y="256"/>
                  </a:lnTo>
                  <a:lnTo>
                    <a:pt x="5" y="211"/>
                  </a:lnTo>
                  <a:lnTo>
                    <a:pt x="16" y="168"/>
                  </a:lnTo>
                  <a:lnTo>
                    <a:pt x="35" y="127"/>
                  </a:lnTo>
                  <a:lnTo>
                    <a:pt x="61" y="90"/>
                  </a:lnTo>
                  <a:lnTo>
                    <a:pt x="91" y="60"/>
                  </a:lnTo>
                  <a:lnTo>
                    <a:pt x="127" y="36"/>
                  </a:lnTo>
                  <a:lnTo>
                    <a:pt x="167" y="17"/>
                  </a:lnTo>
                  <a:lnTo>
                    <a:pt x="210" y="4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27" name="Freeform 1011"/>
            <p:cNvSpPr/>
            <p:nvPr/>
          </p:nvSpPr>
          <p:spPr bwMode="auto">
            <a:xfrm>
              <a:off x="-3422" y="648"/>
              <a:ext cx="560" cy="539"/>
            </a:xfrm>
            <a:custGeom>
              <a:avLst/>
              <a:gdLst>
                <a:gd name="T0" fmla="*/ 964 w 1121"/>
                <a:gd name="T1" fmla="*/ 0 h 1078"/>
                <a:gd name="T2" fmla="*/ 993 w 1121"/>
                <a:gd name="T3" fmla="*/ 4 h 1078"/>
                <a:gd name="T4" fmla="*/ 1022 w 1121"/>
                <a:gd name="T5" fmla="*/ 12 h 1078"/>
                <a:gd name="T6" fmla="*/ 1048 w 1121"/>
                <a:gd name="T7" fmla="*/ 26 h 1078"/>
                <a:gd name="T8" fmla="*/ 1073 w 1121"/>
                <a:gd name="T9" fmla="*/ 45 h 1078"/>
                <a:gd name="T10" fmla="*/ 1094 w 1121"/>
                <a:gd name="T11" fmla="*/ 69 h 1078"/>
                <a:gd name="T12" fmla="*/ 1108 w 1121"/>
                <a:gd name="T13" fmla="*/ 97 h 1078"/>
                <a:gd name="T14" fmla="*/ 1118 w 1121"/>
                <a:gd name="T15" fmla="*/ 126 h 1078"/>
                <a:gd name="T16" fmla="*/ 1121 w 1121"/>
                <a:gd name="T17" fmla="*/ 158 h 1078"/>
                <a:gd name="T18" fmla="*/ 1121 w 1121"/>
                <a:gd name="T19" fmla="*/ 161 h 1078"/>
                <a:gd name="T20" fmla="*/ 1116 w 1121"/>
                <a:gd name="T21" fmla="*/ 198 h 1078"/>
                <a:gd name="T22" fmla="*/ 1105 w 1121"/>
                <a:gd name="T23" fmla="*/ 230 h 1078"/>
                <a:gd name="T24" fmla="*/ 1086 w 1121"/>
                <a:gd name="T25" fmla="*/ 261 h 1078"/>
                <a:gd name="T26" fmla="*/ 1060 w 1121"/>
                <a:gd name="T27" fmla="*/ 285 h 1078"/>
                <a:gd name="T28" fmla="*/ 1030 w 1121"/>
                <a:gd name="T29" fmla="*/ 304 h 1078"/>
                <a:gd name="T30" fmla="*/ 525 w 1121"/>
                <a:gd name="T31" fmla="*/ 538 h 1078"/>
                <a:gd name="T32" fmla="*/ 1030 w 1121"/>
                <a:gd name="T33" fmla="*/ 775 h 1078"/>
                <a:gd name="T34" fmla="*/ 1060 w 1121"/>
                <a:gd name="T35" fmla="*/ 792 h 1078"/>
                <a:gd name="T36" fmla="*/ 1086 w 1121"/>
                <a:gd name="T37" fmla="*/ 818 h 1078"/>
                <a:gd name="T38" fmla="*/ 1105 w 1121"/>
                <a:gd name="T39" fmla="*/ 847 h 1078"/>
                <a:gd name="T40" fmla="*/ 1116 w 1121"/>
                <a:gd name="T41" fmla="*/ 881 h 1078"/>
                <a:gd name="T42" fmla="*/ 1121 w 1121"/>
                <a:gd name="T43" fmla="*/ 916 h 1078"/>
                <a:gd name="T44" fmla="*/ 1121 w 1121"/>
                <a:gd name="T45" fmla="*/ 921 h 1078"/>
                <a:gd name="T46" fmla="*/ 1118 w 1121"/>
                <a:gd name="T47" fmla="*/ 953 h 1078"/>
                <a:gd name="T48" fmla="*/ 1108 w 1121"/>
                <a:gd name="T49" fmla="*/ 982 h 1078"/>
                <a:gd name="T50" fmla="*/ 1094 w 1121"/>
                <a:gd name="T51" fmla="*/ 1009 h 1078"/>
                <a:gd name="T52" fmla="*/ 1073 w 1121"/>
                <a:gd name="T53" fmla="*/ 1033 h 1078"/>
                <a:gd name="T54" fmla="*/ 1048 w 1121"/>
                <a:gd name="T55" fmla="*/ 1053 h 1078"/>
                <a:gd name="T56" fmla="*/ 1022 w 1121"/>
                <a:gd name="T57" fmla="*/ 1067 h 1078"/>
                <a:gd name="T58" fmla="*/ 993 w 1121"/>
                <a:gd name="T59" fmla="*/ 1075 h 1078"/>
                <a:gd name="T60" fmla="*/ 964 w 1121"/>
                <a:gd name="T61" fmla="*/ 1078 h 1078"/>
                <a:gd name="T62" fmla="*/ 930 w 1121"/>
                <a:gd name="T63" fmla="*/ 1073 h 1078"/>
                <a:gd name="T64" fmla="*/ 898 w 1121"/>
                <a:gd name="T65" fmla="*/ 1064 h 1078"/>
                <a:gd name="T66" fmla="*/ 90 w 1121"/>
                <a:gd name="T67" fmla="*/ 688 h 1078"/>
                <a:gd name="T68" fmla="*/ 60 w 1121"/>
                <a:gd name="T69" fmla="*/ 669 h 1078"/>
                <a:gd name="T70" fmla="*/ 36 w 1121"/>
                <a:gd name="T71" fmla="*/ 643 h 1078"/>
                <a:gd name="T72" fmla="*/ 16 w 1121"/>
                <a:gd name="T73" fmla="*/ 614 h 1078"/>
                <a:gd name="T74" fmla="*/ 4 w 1121"/>
                <a:gd name="T75" fmla="*/ 580 h 1078"/>
                <a:gd name="T76" fmla="*/ 0 w 1121"/>
                <a:gd name="T77" fmla="*/ 545 h 1078"/>
                <a:gd name="T78" fmla="*/ 0 w 1121"/>
                <a:gd name="T79" fmla="*/ 534 h 1078"/>
                <a:gd name="T80" fmla="*/ 4 w 1121"/>
                <a:gd name="T81" fmla="*/ 498 h 1078"/>
                <a:gd name="T82" fmla="*/ 16 w 1121"/>
                <a:gd name="T83" fmla="*/ 465 h 1078"/>
                <a:gd name="T84" fmla="*/ 36 w 1121"/>
                <a:gd name="T85" fmla="*/ 434 h 1078"/>
                <a:gd name="T86" fmla="*/ 60 w 1121"/>
                <a:gd name="T87" fmla="*/ 410 h 1078"/>
                <a:gd name="T88" fmla="*/ 90 w 1121"/>
                <a:gd name="T89" fmla="*/ 391 h 1078"/>
                <a:gd name="T90" fmla="*/ 898 w 1121"/>
                <a:gd name="T91" fmla="*/ 15 h 1078"/>
                <a:gd name="T92" fmla="*/ 930 w 1121"/>
                <a:gd name="T93" fmla="*/ 5 h 1078"/>
                <a:gd name="T94" fmla="*/ 964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964" y="0"/>
                  </a:moveTo>
                  <a:lnTo>
                    <a:pt x="993" y="4"/>
                  </a:lnTo>
                  <a:lnTo>
                    <a:pt x="1022" y="12"/>
                  </a:lnTo>
                  <a:lnTo>
                    <a:pt x="1048" y="26"/>
                  </a:lnTo>
                  <a:lnTo>
                    <a:pt x="1073" y="45"/>
                  </a:lnTo>
                  <a:lnTo>
                    <a:pt x="1094" y="69"/>
                  </a:lnTo>
                  <a:lnTo>
                    <a:pt x="1108" y="97"/>
                  </a:lnTo>
                  <a:lnTo>
                    <a:pt x="1118" y="126"/>
                  </a:lnTo>
                  <a:lnTo>
                    <a:pt x="1121" y="158"/>
                  </a:lnTo>
                  <a:lnTo>
                    <a:pt x="1121" y="161"/>
                  </a:lnTo>
                  <a:lnTo>
                    <a:pt x="1116" y="198"/>
                  </a:lnTo>
                  <a:lnTo>
                    <a:pt x="1105" y="230"/>
                  </a:lnTo>
                  <a:lnTo>
                    <a:pt x="1086" y="261"/>
                  </a:lnTo>
                  <a:lnTo>
                    <a:pt x="1060" y="285"/>
                  </a:lnTo>
                  <a:lnTo>
                    <a:pt x="1030" y="304"/>
                  </a:lnTo>
                  <a:lnTo>
                    <a:pt x="525" y="538"/>
                  </a:lnTo>
                  <a:lnTo>
                    <a:pt x="1030" y="775"/>
                  </a:lnTo>
                  <a:lnTo>
                    <a:pt x="1060" y="792"/>
                  </a:lnTo>
                  <a:lnTo>
                    <a:pt x="1086" y="818"/>
                  </a:lnTo>
                  <a:lnTo>
                    <a:pt x="1105" y="847"/>
                  </a:lnTo>
                  <a:lnTo>
                    <a:pt x="1116" y="881"/>
                  </a:lnTo>
                  <a:lnTo>
                    <a:pt x="1121" y="916"/>
                  </a:lnTo>
                  <a:lnTo>
                    <a:pt x="1121" y="921"/>
                  </a:lnTo>
                  <a:lnTo>
                    <a:pt x="1118" y="953"/>
                  </a:lnTo>
                  <a:lnTo>
                    <a:pt x="1108" y="982"/>
                  </a:lnTo>
                  <a:lnTo>
                    <a:pt x="1094" y="1009"/>
                  </a:lnTo>
                  <a:lnTo>
                    <a:pt x="1073" y="1033"/>
                  </a:lnTo>
                  <a:lnTo>
                    <a:pt x="1048" y="1053"/>
                  </a:lnTo>
                  <a:lnTo>
                    <a:pt x="1022" y="1067"/>
                  </a:lnTo>
                  <a:lnTo>
                    <a:pt x="993" y="1075"/>
                  </a:lnTo>
                  <a:lnTo>
                    <a:pt x="964" y="1078"/>
                  </a:lnTo>
                  <a:lnTo>
                    <a:pt x="930" y="1073"/>
                  </a:lnTo>
                  <a:lnTo>
                    <a:pt x="898" y="1064"/>
                  </a:lnTo>
                  <a:lnTo>
                    <a:pt x="90" y="688"/>
                  </a:lnTo>
                  <a:lnTo>
                    <a:pt x="60" y="669"/>
                  </a:lnTo>
                  <a:lnTo>
                    <a:pt x="36" y="643"/>
                  </a:lnTo>
                  <a:lnTo>
                    <a:pt x="16" y="614"/>
                  </a:lnTo>
                  <a:lnTo>
                    <a:pt x="4" y="580"/>
                  </a:lnTo>
                  <a:lnTo>
                    <a:pt x="0" y="545"/>
                  </a:lnTo>
                  <a:lnTo>
                    <a:pt x="0" y="534"/>
                  </a:lnTo>
                  <a:lnTo>
                    <a:pt x="4" y="498"/>
                  </a:lnTo>
                  <a:lnTo>
                    <a:pt x="16" y="465"/>
                  </a:lnTo>
                  <a:lnTo>
                    <a:pt x="36" y="434"/>
                  </a:lnTo>
                  <a:lnTo>
                    <a:pt x="60" y="410"/>
                  </a:lnTo>
                  <a:lnTo>
                    <a:pt x="90" y="391"/>
                  </a:lnTo>
                  <a:lnTo>
                    <a:pt x="898" y="15"/>
                  </a:lnTo>
                  <a:lnTo>
                    <a:pt x="930" y="5"/>
                  </a:lnTo>
                  <a:lnTo>
                    <a:pt x="9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28" name="Freeform 1012"/>
            <p:cNvSpPr/>
            <p:nvPr/>
          </p:nvSpPr>
          <p:spPr bwMode="auto">
            <a:xfrm>
              <a:off x="-2873" y="424"/>
              <a:ext cx="423" cy="982"/>
            </a:xfrm>
            <a:custGeom>
              <a:avLst/>
              <a:gdLst>
                <a:gd name="T0" fmla="*/ 686 w 847"/>
                <a:gd name="T1" fmla="*/ 0 h 1963"/>
                <a:gd name="T2" fmla="*/ 691 w 847"/>
                <a:gd name="T3" fmla="*/ 0 h 1963"/>
                <a:gd name="T4" fmla="*/ 728 w 847"/>
                <a:gd name="T5" fmla="*/ 3 h 1963"/>
                <a:gd name="T6" fmla="*/ 762 w 847"/>
                <a:gd name="T7" fmla="*/ 16 h 1963"/>
                <a:gd name="T8" fmla="*/ 792 w 847"/>
                <a:gd name="T9" fmla="*/ 37 h 1963"/>
                <a:gd name="T10" fmla="*/ 818 w 847"/>
                <a:gd name="T11" fmla="*/ 64 h 1963"/>
                <a:gd name="T12" fmla="*/ 835 w 847"/>
                <a:gd name="T13" fmla="*/ 96 h 1963"/>
                <a:gd name="T14" fmla="*/ 845 w 847"/>
                <a:gd name="T15" fmla="*/ 131 h 1963"/>
                <a:gd name="T16" fmla="*/ 847 w 847"/>
                <a:gd name="T17" fmla="*/ 168 h 1963"/>
                <a:gd name="T18" fmla="*/ 840 w 847"/>
                <a:gd name="T19" fmla="*/ 204 h 1963"/>
                <a:gd name="T20" fmla="*/ 309 w 847"/>
                <a:gd name="T21" fmla="*/ 1854 h 1963"/>
                <a:gd name="T22" fmla="*/ 295 w 847"/>
                <a:gd name="T23" fmla="*/ 1884 h 1963"/>
                <a:gd name="T24" fmla="*/ 276 w 847"/>
                <a:gd name="T25" fmla="*/ 1911 h 1963"/>
                <a:gd name="T26" fmla="*/ 252 w 847"/>
                <a:gd name="T27" fmla="*/ 1934 h 1963"/>
                <a:gd name="T28" fmla="*/ 224 w 847"/>
                <a:gd name="T29" fmla="*/ 1950 h 1963"/>
                <a:gd name="T30" fmla="*/ 192 w 847"/>
                <a:gd name="T31" fmla="*/ 1960 h 1963"/>
                <a:gd name="T32" fmla="*/ 160 w 847"/>
                <a:gd name="T33" fmla="*/ 1963 h 1963"/>
                <a:gd name="T34" fmla="*/ 155 w 847"/>
                <a:gd name="T35" fmla="*/ 1963 h 1963"/>
                <a:gd name="T36" fmla="*/ 118 w 847"/>
                <a:gd name="T37" fmla="*/ 1960 h 1963"/>
                <a:gd name="T38" fmla="*/ 85 w 847"/>
                <a:gd name="T39" fmla="*/ 1947 h 1963"/>
                <a:gd name="T40" fmla="*/ 54 w 847"/>
                <a:gd name="T41" fmla="*/ 1926 h 1963"/>
                <a:gd name="T42" fmla="*/ 29 w 847"/>
                <a:gd name="T43" fmla="*/ 1899 h 1963"/>
                <a:gd name="T44" fmla="*/ 11 w 847"/>
                <a:gd name="T45" fmla="*/ 1866 h 1963"/>
                <a:gd name="T46" fmla="*/ 1 w 847"/>
                <a:gd name="T47" fmla="*/ 1831 h 1963"/>
                <a:gd name="T48" fmla="*/ 0 w 847"/>
                <a:gd name="T49" fmla="*/ 1794 h 1963"/>
                <a:gd name="T50" fmla="*/ 6 w 847"/>
                <a:gd name="T51" fmla="*/ 1759 h 1963"/>
                <a:gd name="T52" fmla="*/ 537 w 847"/>
                <a:gd name="T53" fmla="*/ 109 h 1963"/>
                <a:gd name="T54" fmla="*/ 551 w 847"/>
                <a:gd name="T55" fmla="*/ 77 h 1963"/>
                <a:gd name="T56" fmla="*/ 571 w 847"/>
                <a:gd name="T57" fmla="*/ 51 h 1963"/>
                <a:gd name="T58" fmla="*/ 595 w 847"/>
                <a:gd name="T59" fmla="*/ 29 h 1963"/>
                <a:gd name="T60" fmla="*/ 622 w 847"/>
                <a:gd name="T61" fmla="*/ 13 h 1963"/>
                <a:gd name="T62" fmla="*/ 654 w 847"/>
                <a:gd name="T63" fmla="*/ 3 h 1963"/>
                <a:gd name="T64" fmla="*/ 686 w 847"/>
                <a:gd name="T65" fmla="*/ 0 h 1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47" h="1963">
                  <a:moveTo>
                    <a:pt x="686" y="0"/>
                  </a:moveTo>
                  <a:lnTo>
                    <a:pt x="691" y="0"/>
                  </a:lnTo>
                  <a:lnTo>
                    <a:pt x="728" y="3"/>
                  </a:lnTo>
                  <a:lnTo>
                    <a:pt x="762" y="16"/>
                  </a:lnTo>
                  <a:lnTo>
                    <a:pt x="792" y="37"/>
                  </a:lnTo>
                  <a:lnTo>
                    <a:pt x="818" y="64"/>
                  </a:lnTo>
                  <a:lnTo>
                    <a:pt x="835" y="96"/>
                  </a:lnTo>
                  <a:lnTo>
                    <a:pt x="845" y="131"/>
                  </a:lnTo>
                  <a:lnTo>
                    <a:pt x="847" y="168"/>
                  </a:lnTo>
                  <a:lnTo>
                    <a:pt x="840" y="204"/>
                  </a:lnTo>
                  <a:lnTo>
                    <a:pt x="309" y="1854"/>
                  </a:lnTo>
                  <a:lnTo>
                    <a:pt x="295" y="1884"/>
                  </a:lnTo>
                  <a:lnTo>
                    <a:pt x="276" y="1911"/>
                  </a:lnTo>
                  <a:lnTo>
                    <a:pt x="252" y="1934"/>
                  </a:lnTo>
                  <a:lnTo>
                    <a:pt x="224" y="1950"/>
                  </a:lnTo>
                  <a:lnTo>
                    <a:pt x="192" y="1960"/>
                  </a:lnTo>
                  <a:lnTo>
                    <a:pt x="160" y="1963"/>
                  </a:lnTo>
                  <a:lnTo>
                    <a:pt x="155" y="1963"/>
                  </a:lnTo>
                  <a:lnTo>
                    <a:pt x="118" y="1960"/>
                  </a:lnTo>
                  <a:lnTo>
                    <a:pt x="85" y="1947"/>
                  </a:lnTo>
                  <a:lnTo>
                    <a:pt x="54" y="1926"/>
                  </a:lnTo>
                  <a:lnTo>
                    <a:pt x="29" y="1899"/>
                  </a:lnTo>
                  <a:lnTo>
                    <a:pt x="11" y="1866"/>
                  </a:lnTo>
                  <a:lnTo>
                    <a:pt x="1" y="1831"/>
                  </a:lnTo>
                  <a:lnTo>
                    <a:pt x="0" y="1794"/>
                  </a:lnTo>
                  <a:lnTo>
                    <a:pt x="6" y="1759"/>
                  </a:lnTo>
                  <a:lnTo>
                    <a:pt x="537" y="109"/>
                  </a:lnTo>
                  <a:lnTo>
                    <a:pt x="551" y="77"/>
                  </a:lnTo>
                  <a:lnTo>
                    <a:pt x="571" y="51"/>
                  </a:lnTo>
                  <a:lnTo>
                    <a:pt x="595" y="29"/>
                  </a:lnTo>
                  <a:lnTo>
                    <a:pt x="622" y="13"/>
                  </a:lnTo>
                  <a:lnTo>
                    <a:pt x="654" y="3"/>
                  </a:lnTo>
                  <a:lnTo>
                    <a:pt x="6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29" name="Freeform 1013"/>
            <p:cNvSpPr/>
            <p:nvPr/>
          </p:nvSpPr>
          <p:spPr bwMode="auto">
            <a:xfrm>
              <a:off x="-2461" y="648"/>
              <a:ext cx="561" cy="539"/>
            </a:xfrm>
            <a:custGeom>
              <a:avLst/>
              <a:gdLst>
                <a:gd name="T0" fmla="*/ 157 w 1121"/>
                <a:gd name="T1" fmla="*/ 0 h 1078"/>
                <a:gd name="T2" fmla="*/ 191 w 1121"/>
                <a:gd name="T3" fmla="*/ 5 h 1078"/>
                <a:gd name="T4" fmla="*/ 223 w 1121"/>
                <a:gd name="T5" fmla="*/ 15 h 1078"/>
                <a:gd name="T6" fmla="*/ 1031 w 1121"/>
                <a:gd name="T7" fmla="*/ 391 h 1078"/>
                <a:gd name="T8" fmla="*/ 1062 w 1121"/>
                <a:gd name="T9" fmla="*/ 410 h 1078"/>
                <a:gd name="T10" fmla="*/ 1086 w 1121"/>
                <a:gd name="T11" fmla="*/ 434 h 1078"/>
                <a:gd name="T12" fmla="*/ 1105 w 1121"/>
                <a:gd name="T13" fmla="*/ 465 h 1078"/>
                <a:gd name="T14" fmla="*/ 1118 w 1121"/>
                <a:gd name="T15" fmla="*/ 498 h 1078"/>
                <a:gd name="T16" fmla="*/ 1121 w 1121"/>
                <a:gd name="T17" fmla="*/ 534 h 1078"/>
                <a:gd name="T18" fmla="*/ 1121 w 1121"/>
                <a:gd name="T19" fmla="*/ 545 h 1078"/>
                <a:gd name="T20" fmla="*/ 1118 w 1121"/>
                <a:gd name="T21" fmla="*/ 580 h 1078"/>
                <a:gd name="T22" fmla="*/ 1105 w 1121"/>
                <a:gd name="T23" fmla="*/ 614 h 1078"/>
                <a:gd name="T24" fmla="*/ 1086 w 1121"/>
                <a:gd name="T25" fmla="*/ 643 h 1078"/>
                <a:gd name="T26" fmla="*/ 1062 w 1121"/>
                <a:gd name="T27" fmla="*/ 669 h 1078"/>
                <a:gd name="T28" fmla="*/ 1031 w 1121"/>
                <a:gd name="T29" fmla="*/ 688 h 1078"/>
                <a:gd name="T30" fmla="*/ 223 w 1121"/>
                <a:gd name="T31" fmla="*/ 1064 h 1078"/>
                <a:gd name="T32" fmla="*/ 191 w 1121"/>
                <a:gd name="T33" fmla="*/ 1073 h 1078"/>
                <a:gd name="T34" fmla="*/ 157 w 1121"/>
                <a:gd name="T35" fmla="*/ 1078 h 1078"/>
                <a:gd name="T36" fmla="*/ 128 w 1121"/>
                <a:gd name="T37" fmla="*/ 1075 h 1078"/>
                <a:gd name="T38" fmla="*/ 100 w 1121"/>
                <a:gd name="T39" fmla="*/ 1067 h 1078"/>
                <a:gd name="T40" fmla="*/ 74 w 1121"/>
                <a:gd name="T41" fmla="*/ 1053 h 1078"/>
                <a:gd name="T42" fmla="*/ 48 w 1121"/>
                <a:gd name="T43" fmla="*/ 1033 h 1078"/>
                <a:gd name="T44" fmla="*/ 27 w 1121"/>
                <a:gd name="T45" fmla="*/ 1009 h 1078"/>
                <a:gd name="T46" fmla="*/ 13 w 1121"/>
                <a:gd name="T47" fmla="*/ 982 h 1078"/>
                <a:gd name="T48" fmla="*/ 3 w 1121"/>
                <a:gd name="T49" fmla="*/ 953 h 1078"/>
                <a:gd name="T50" fmla="*/ 0 w 1121"/>
                <a:gd name="T51" fmla="*/ 921 h 1078"/>
                <a:gd name="T52" fmla="*/ 0 w 1121"/>
                <a:gd name="T53" fmla="*/ 916 h 1078"/>
                <a:gd name="T54" fmla="*/ 5 w 1121"/>
                <a:gd name="T55" fmla="*/ 881 h 1078"/>
                <a:gd name="T56" fmla="*/ 16 w 1121"/>
                <a:gd name="T57" fmla="*/ 847 h 1078"/>
                <a:gd name="T58" fmla="*/ 35 w 1121"/>
                <a:gd name="T59" fmla="*/ 818 h 1078"/>
                <a:gd name="T60" fmla="*/ 61 w 1121"/>
                <a:gd name="T61" fmla="*/ 792 h 1078"/>
                <a:gd name="T62" fmla="*/ 92 w 1121"/>
                <a:gd name="T63" fmla="*/ 775 h 1078"/>
                <a:gd name="T64" fmla="*/ 597 w 1121"/>
                <a:gd name="T65" fmla="*/ 538 h 1078"/>
                <a:gd name="T66" fmla="*/ 92 w 1121"/>
                <a:gd name="T67" fmla="*/ 304 h 1078"/>
                <a:gd name="T68" fmla="*/ 61 w 1121"/>
                <a:gd name="T69" fmla="*/ 285 h 1078"/>
                <a:gd name="T70" fmla="*/ 35 w 1121"/>
                <a:gd name="T71" fmla="*/ 261 h 1078"/>
                <a:gd name="T72" fmla="*/ 16 w 1121"/>
                <a:gd name="T73" fmla="*/ 230 h 1078"/>
                <a:gd name="T74" fmla="*/ 5 w 1121"/>
                <a:gd name="T75" fmla="*/ 198 h 1078"/>
                <a:gd name="T76" fmla="*/ 0 w 1121"/>
                <a:gd name="T77" fmla="*/ 161 h 1078"/>
                <a:gd name="T78" fmla="*/ 0 w 1121"/>
                <a:gd name="T79" fmla="*/ 158 h 1078"/>
                <a:gd name="T80" fmla="*/ 3 w 1121"/>
                <a:gd name="T81" fmla="*/ 126 h 1078"/>
                <a:gd name="T82" fmla="*/ 13 w 1121"/>
                <a:gd name="T83" fmla="*/ 97 h 1078"/>
                <a:gd name="T84" fmla="*/ 27 w 1121"/>
                <a:gd name="T85" fmla="*/ 69 h 1078"/>
                <a:gd name="T86" fmla="*/ 48 w 1121"/>
                <a:gd name="T87" fmla="*/ 45 h 1078"/>
                <a:gd name="T88" fmla="*/ 74 w 1121"/>
                <a:gd name="T89" fmla="*/ 24 h 1078"/>
                <a:gd name="T90" fmla="*/ 100 w 1121"/>
                <a:gd name="T91" fmla="*/ 12 h 1078"/>
                <a:gd name="T92" fmla="*/ 128 w 1121"/>
                <a:gd name="T93" fmla="*/ 4 h 1078"/>
                <a:gd name="T94" fmla="*/ 157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157" y="0"/>
                  </a:moveTo>
                  <a:lnTo>
                    <a:pt x="191" y="5"/>
                  </a:lnTo>
                  <a:lnTo>
                    <a:pt x="223" y="15"/>
                  </a:lnTo>
                  <a:lnTo>
                    <a:pt x="1031" y="391"/>
                  </a:lnTo>
                  <a:lnTo>
                    <a:pt x="1062" y="410"/>
                  </a:lnTo>
                  <a:lnTo>
                    <a:pt x="1086" y="434"/>
                  </a:lnTo>
                  <a:lnTo>
                    <a:pt x="1105" y="465"/>
                  </a:lnTo>
                  <a:lnTo>
                    <a:pt x="1118" y="498"/>
                  </a:lnTo>
                  <a:lnTo>
                    <a:pt x="1121" y="534"/>
                  </a:lnTo>
                  <a:lnTo>
                    <a:pt x="1121" y="545"/>
                  </a:lnTo>
                  <a:lnTo>
                    <a:pt x="1118" y="580"/>
                  </a:lnTo>
                  <a:lnTo>
                    <a:pt x="1105" y="614"/>
                  </a:lnTo>
                  <a:lnTo>
                    <a:pt x="1086" y="643"/>
                  </a:lnTo>
                  <a:lnTo>
                    <a:pt x="1062" y="669"/>
                  </a:lnTo>
                  <a:lnTo>
                    <a:pt x="1031" y="688"/>
                  </a:lnTo>
                  <a:lnTo>
                    <a:pt x="223" y="1064"/>
                  </a:lnTo>
                  <a:lnTo>
                    <a:pt x="191" y="1073"/>
                  </a:lnTo>
                  <a:lnTo>
                    <a:pt x="157" y="1078"/>
                  </a:lnTo>
                  <a:lnTo>
                    <a:pt x="128" y="1075"/>
                  </a:lnTo>
                  <a:lnTo>
                    <a:pt x="100" y="1067"/>
                  </a:lnTo>
                  <a:lnTo>
                    <a:pt x="74" y="1053"/>
                  </a:lnTo>
                  <a:lnTo>
                    <a:pt x="48" y="1033"/>
                  </a:lnTo>
                  <a:lnTo>
                    <a:pt x="27" y="1009"/>
                  </a:lnTo>
                  <a:lnTo>
                    <a:pt x="13" y="982"/>
                  </a:lnTo>
                  <a:lnTo>
                    <a:pt x="3" y="953"/>
                  </a:lnTo>
                  <a:lnTo>
                    <a:pt x="0" y="921"/>
                  </a:lnTo>
                  <a:lnTo>
                    <a:pt x="0" y="916"/>
                  </a:lnTo>
                  <a:lnTo>
                    <a:pt x="5" y="881"/>
                  </a:lnTo>
                  <a:lnTo>
                    <a:pt x="16" y="847"/>
                  </a:lnTo>
                  <a:lnTo>
                    <a:pt x="35" y="818"/>
                  </a:lnTo>
                  <a:lnTo>
                    <a:pt x="61" y="792"/>
                  </a:lnTo>
                  <a:lnTo>
                    <a:pt x="92" y="775"/>
                  </a:lnTo>
                  <a:lnTo>
                    <a:pt x="597" y="538"/>
                  </a:lnTo>
                  <a:lnTo>
                    <a:pt x="92" y="304"/>
                  </a:lnTo>
                  <a:lnTo>
                    <a:pt x="61" y="285"/>
                  </a:lnTo>
                  <a:lnTo>
                    <a:pt x="35" y="261"/>
                  </a:lnTo>
                  <a:lnTo>
                    <a:pt x="16" y="230"/>
                  </a:lnTo>
                  <a:lnTo>
                    <a:pt x="5" y="198"/>
                  </a:lnTo>
                  <a:lnTo>
                    <a:pt x="0" y="161"/>
                  </a:lnTo>
                  <a:lnTo>
                    <a:pt x="0" y="158"/>
                  </a:lnTo>
                  <a:lnTo>
                    <a:pt x="3" y="126"/>
                  </a:lnTo>
                  <a:lnTo>
                    <a:pt x="13" y="97"/>
                  </a:lnTo>
                  <a:lnTo>
                    <a:pt x="27" y="69"/>
                  </a:lnTo>
                  <a:lnTo>
                    <a:pt x="48" y="45"/>
                  </a:lnTo>
                  <a:lnTo>
                    <a:pt x="74" y="24"/>
                  </a:lnTo>
                  <a:lnTo>
                    <a:pt x="100" y="12"/>
                  </a:lnTo>
                  <a:lnTo>
                    <a:pt x="128" y="4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</p:grpSp>
      <p:sp>
        <p:nvSpPr>
          <p:cNvPr id="30" name="Text Box 29"/>
          <p:cNvSpPr txBox="1"/>
          <p:nvPr/>
        </p:nvSpPr>
        <p:spPr>
          <a:xfrm>
            <a:off x="1283335" y="3509010"/>
            <a:ext cx="657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  <a:latin typeface="Arial Bold" panose="020B0604020202020204" charset="0"/>
                <a:cs typeface="Arial Bold" panose="020B0604020202020204" charset="0"/>
                <a:hlinkClick r:id="rId1" action="ppaction://hlinkfile"/>
              </a:rPr>
              <a:t>Show</a:t>
            </a:r>
            <a:endParaRPr lang="en-US" sz="1400" b="1" dirty="0">
              <a:solidFill>
                <a:schemeClr val="accent2"/>
              </a:solidFill>
              <a:latin typeface="Arial Bold" panose="020B0604020202020204" charset="0"/>
              <a:cs typeface="Arial Bold" panose="020B0604020202020204" charset="0"/>
            </a:endParaRPr>
          </a:p>
        </p:txBody>
      </p:sp>
      <p:cxnSp>
        <p:nvCxnSpPr>
          <p:cNvPr id="53" name="直接连接符 52"/>
          <p:cNvCxnSpPr/>
          <p:nvPr/>
        </p:nvCxnSpPr>
        <p:spPr>
          <a:xfrm flipH="1">
            <a:off x="2139315" y="3429000"/>
            <a:ext cx="3502660" cy="0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8007285" y="4201306"/>
            <a:ext cx="65799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5"/>
          <p:cNvSpPr/>
          <p:nvPr/>
        </p:nvSpPr>
        <p:spPr>
          <a:xfrm>
            <a:off x="5641975" y="2767965"/>
            <a:ext cx="5388610" cy="1322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ea typeface="Arial" panose="020B0604020202020204" pitchFamily="34" charset="0"/>
                <a:sym typeface="+mn-lt"/>
              </a:rPr>
              <a:t>FLOW API STORE TRANSACTION</a:t>
            </a:r>
            <a:endParaRPr lang="en-US" sz="4000" b="1" dirty="0">
              <a:ea typeface="Arial" panose="020B0604020202020204" pitchFamily="34" charset="0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1052195" y="2885440"/>
            <a:ext cx="1087120" cy="1087120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cxnSp>
        <p:nvCxnSpPr>
          <p:cNvPr id="53" name="直接连接符 52"/>
          <p:cNvCxnSpPr>
            <a:stCxn id="2" idx="1"/>
            <a:endCxn id="66" idx="6"/>
          </p:cNvCxnSpPr>
          <p:nvPr/>
        </p:nvCxnSpPr>
        <p:spPr>
          <a:xfrm flipH="1">
            <a:off x="2139315" y="3429000"/>
            <a:ext cx="3502660" cy="0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008"/>
          <p:cNvGrpSpPr>
            <a:grpSpLocks noChangeAspect="1"/>
          </p:cNvGrpSpPr>
          <p:nvPr/>
        </p:nvGrpSpPr>
        <p:grpSpPr bwMode="auto">
          <a:xfrm>
            <a:off x="1427129" y="3187681"/>
            <a:ext cx="341119" cy="294878"/>
            <a:chOff x="-3982" y="41"/>
            <a:chExt cx="2641" cy="2283"/>
          </a:xfrm>
          <a:solidFill>
            <a:schemeClr val="accent2"/>
          </a:solidFill>
        </p:grpSpPr>
        <p:sp>
          <p:nvSpPr>
            <p:cNvPr id="18" name="Freeform 1010"/>
            <p:cNvSpPr>
              <a:spLocks noEditPoints="1"/>
            </p:cNvSpPr>
            <p:nvPr/>
          </p:nvSpPr>
          <p:spPr bwMode="auto">
            <a:xfrm>
              <a:off x="-3982" y="41"/>
              <a:ext cx="2641" cy="2283"/>
            </a:xfrm>
            <a:custGeom>
              <a:avLst/>
              <a:gdLst>
                <a:gd name="T0" fmla="*/ 383 w 5282"/>
                <a:gd name="T1" fmla="*/ 3127 h 4566"/>
                <a:gd name="T2" fmla="*/ 4899 w 5282"/>
                <a:gd name="T3" fmla="*/ 384 h 4566"/>
                <a:gd name="T4" fmla="*/ 257 w 5282"/>
                <a:gd name="T5" fmla="*/ 0 h 4566"/>
                <a:gd name="T6" fmla="*/ 5072 w 5282"/>
                <a:gd name="T7" fmla="*/ 4 h 4566"/>
                <a:gd name="T8" fmla="*/ 5156 w 5282"/>
                <a:gd name="T9" fmla="*/ 36 h 4566"/>
                <a:gd name="T10" fmla="*/ 5221 w 5282"/>
                <a:gd name="T11" fmla="*/ 90 h 4566"/>
                <a:gd name="T12" fmla="*/ 5266 w 5282"/>
                <a:gd name="T13" fmla="*/ 168 h 4566"/>
                <a:gd name="T14" fmla="*/ 5282 w 5282"/>
                <a:gd name="T15" fmla="*/ 256 h 4566"/>
                <a:gd name="T16" fmla="*/ 5278 w 5282"/>
                <a:gd name="T17" fmla="*/ 3300 h 4566"/>
                <a:gd name="T18" fmla="*/ 5247 w 5282"/>
                <a:gd name="T19" fmla="*/ 3384 h 4566"/>
                <a:gd name="T20" fmla="*/ 5191 w 5282"/>
                <a:gd name="T21" fmla="*/ 3451 h 4566"/>
                <a:gd name="T22" fmla="*/ 5116 w 5282"/>
                <a:gd name="T23" fmla="*/ 3494 h 4566"/>
                <a:gd name="T24" fmla="*/ 5026 w 5282"/>
                <a:gd name="T25" fmla="*/ 3511 h 4566"/>
                <a:gd name="T26" fmla="*/ 3243 w 5282"/>
                <a:gd name="T27" fmla="*/ 4092 h 4566"/>
                <a:gd name="T28" fmla="*/ 3985 w 5282"/>
                <a:gd name="T29" fmla="*/ 4097 h 4566"/>
                <a:gd name="T30" fmla="*/ 4068 w 5282"/>
                <a:gd name="T31" fmla="*/ 4132 h 4566"/>
                <a:gd name="T32" fmla="*/ 4133 w 5282"/>
                <a:gd name="T33" fmla="*/ 4196 h 4566"/>
                <a:gd name="T34" fmla="*/ 4168 w 5282"/>
                <a:gd name="T35" fmla="*/ 4280 h 4566"/>
                <a:gd name="T36" fmla="*/ 4168 w 5282"/>
                <a:gd name="T37" fmla="*/ 4376 h 4566"/>
                <a:gd name="T38" fmla="*/ 4133 w 5282"/>
                <a:gd name="T39" fmla="*/ 4462 h 4566"/>
                <a:gd name="T40" fmla="*/ 4068 w 5282"/>
                <a:gd name="T41" fmla="*/ 4524 h 4566"/>
                <a:gd name="T42" fmla="*/ 3985 w 5282"/>
                <a:gd name="T43" fmla="*/ 4561 h 4566"/>
                <a:gd name="T44" fmla="*/ 1345 w 5282"/>
                <a:gd name="T45" fmla="*/ 4566 h 4566"/>
                <a:gd name="T46" fmla="*/ 1254 w 5282"/>
                <a:gd name="T47" fmla="*/ 4547 h 4566"/>
                <a:gd name="T48" fmla="*/ 1179 w 5282"/>
                <a:gd name="T49" fmla="*/ 4495 h 4566"/>
                <a:gd name="T50" fmla="*/ 1127 w 5282"/>
                <a:gd name="T51" fmla="*/ 4421 h 4566"/>
                <a:gd name="T52" fmla="*/ 1110 w 5282"/>
                <a:gd name="T53" fmla="*/ 4328 h 4566"/>
                <a:gd name="T54" fmla="*/ 1127 w 5282"/>
                <a:gd name="T55" fmla="*/ 4237 h 4566"/>
                <a:gd name="T56" fmla="*/ 1179 w 5282"/>
                <a:gd name="T57" fmla="*/ 4161 h 4566"/>
                <a:gd name="T58" fmla="*/ 1254 w 5282"/>
                <a:gd name="T59" fmla="*/ 4110 h 4566"/>
                <a:gd name="T60" fmla="*/ 1345 w 5282"/>
                <a:gd name="T61" fmla="*/ 4092 h 4566"/>
                <a:gd name="T62" fmla="*/ 2040 w 5282"/>
                <a:gd name="T63" fmla="*/ 3511 h 4566"/>
                <a:gd name="T64" fmla="*/ 210 w 5282"/>
                <a:gd name="T65" fmla="*/ 3507 h 4566"/>
                <a:gd name="T66" fmla="*/ 127 w 5282"/>
                <a:gd name="T67" fmla="*/ 3475 h 4566"/>
                <a:gd name="T68" fmla="*/ 61 w 5282"/>
                <a:gd name="T69" fmla="*/ 3419 h 4566"/>
                <a:gd name="T70" fmla="*/ 16 w 5282"/>
                <a:gd name="T71" fmla="*/ 3343 h 4566"/>
                <a:gd name="T72" fmla="*/ 0 w 5282"/>
                <a:gd name="T73" fmla="*/ 3255 h 4566"/>
                <a:gd name="T74" fmla="*/ 5 w 5282"/>
                <a:gd name="T75" fmla="*/ 211 h 4566"/>
                <a:gd name="T76" fmla="*/ 35 w 5282"/>
                <a:gd name="T77" fmla="*/ 127 h 4566"/>
                <a:gd name="T78" fmla="*/ 91 w 5282"/>
                <a:gd name="T79" fmla="*/ 60 h 4566"/>
                <a:gd name="T80" fmla="*/ 167 w 5282"/>
                <a:gd name="T81" fmla="*/ 17 h 4566"/>
                <a:gd name="T82" fmla="*/ 257 w 5282"/>
                <a:gd name="T83" fmla="*/ 0 h 4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282" h="4566">
                  <a:moveTo>
                    <a:pt x="383" y="384"/>
                  </a:moveTo>
                  <a:lnTo>
                    <a:pt x="383" y="3127"/>
                  </a:lnTo>
                  <a:lnTo>
                    <a:pt x="4899" y="3127"/>
                  </a:lnTo>
                  <a:lnTo>
                    <a:pt x="4899" y="384"/>
                  </a:lnTo>
                  <a:lnTo>
                    <a:pt x="383" y="384"/>
                  </a:lnTo>
                  <a:close/>
                  <a:moveTo>
                    <a:pt x="257" y="0"/>
                  </a:moveTo>
                  <a:lnTo>
                    <a:pt x="5026" y="0"/>
                  </a:lnTo>
                  <a:lnTo>
                    <a:pt x="5072" y="4"/>
                  </a:lnTo>
                  <a:lnTo>
                    <a:pt x="5116" y="17"/>
                  </a:lnTo>
                  <a:lnTo>
                    <a:pt x="5156" y="36"/>
                  </a:lnTo>
                  <a:lnTo>
                    <a:pt x="5191" y="60"/>
                  </a:lnTo>
                  <a:lnTo>
                    <a:pt x="5221" y="90"/>
                  </a:lnTo>
                  <a:lnTo>
                    <a:pt x="5247" y="127"/>
                  </a:lnTo>
                  <a:lnTo>
                    <a:pt x="5266" y="168"/>
                  </a:lnTo>
                  <a:lnTo>
                    <a:pt x="5278" y="211"/>
                  </a:lnTo>
                  <a:lnTo>
                    <a:pt x="5282" y="256"/>
                  </a:lnTo>
                  <a:lnTo>
                    <a:pt x="5282" y="3255"/>
                  </a:lnTo>
                  <a:lnTo>
                    <a:pt x="5278" y="3300"/>
                  </a:lnTo>
                  <a:lnTo>
                    <a:pt x="5266" y="3343"/>
                  </a:lnTo>
                  <a:lnTo>
                    <a:pt x="5247" y="3384"/>
                  </a:lnTo>
                  <a:lnTo>
                    <a:pt x="5221" y="3419"/>
                  </a:lnTo>
                  <a:lnTo>
                    <a:pt x="5191" y="3451"/>
                  </a:lnTo>
                  <a:lnTo>
                    <a:pt x="5156" y="3475"/>
                  </a:lnTo>
                  <a:lnTo>
                    <a:pt x="5116" y="3494"/>
                  </a:lnTo>
                  <a:lnTo>
                    <a:pt x="5072" y="3507"/>
                  </a:lnTo>
                  <a:lnTo>
                    <a:pt x="5026" y="3511"/>
                  </a:lnTo>
                  <a:lnTo>
                    <a:pt x="3243" y="3511"/>
                  </a:lnTo>
                  <a:lnTo>
                    <a:pt x="3243" y="4092"/>
                  </a:lnTo>
                  <a:lnTo>
                    <a:pt x="3937" y="4092"/>
                  </a:lnTo>
                  <a:lnTo>
                    <a:pt x="3985" y="4097"/>
                  </a:lnTo>
                  <a:lnTo>
                    <a:pt x="4028" y="4110"/>
                  </a:lnTo>
                  <a:lnTo>
                    <a:pt x="4068" y="4132"/>
                  </a:lnTo>
                  <a:lnTo>
                    <a:pt x="4104" y="4161"/>
                  </a:lnTo>
                  <a:lnTo>
                    <a:pt x="4133" y="4196"/>
                  </a:lnTo>
                  <a:lnTo>
                    <a:pt x="4155" y="4237"/>
                  </a:lnTo>
                  <a:lnTo>
                    <a:pt x="4168" y="4280"/>
                  </a:lnTo>
                  <a:lnTo>
                    <a:pt x="4173" y="4328"/>
                  </a:lnTo>
                  <a:lnTo>
                    <a:pt x="4168" y="4376"/>
                  </a:lnTo>
                  <a:lnTo>
                    <a:pt x="4155" y="4421"/>
                  </a:lnTo>
                  <a:lnTo>
                    <a:pt x="4133" y="4462"/>
                  </a:lnTo>
                  <a:lnTo>
                    <a:pt x="4104" y="4495"/>
                  </a:lnTo>
                  <a:lnTo>
                    <a:pt x="4068" y="4524"/>
                  </a:lnTo>
                  <a:lnTo>
                    <a:pt x="4028" y="4547"/>
                  </a:lnTo>
                  <a:lnTo>
                    <a:pt x="3985" y="4561"/>
                  </a:lnTo>
                  <a:lnTo>
                    <a:pt x="3937" y="4566"/>
                  </a:lnTo>
                  <a:lnTo>
                    <a:pt x="1345" y="4566"/>
                  </a:lnTo>
                  <a:lnTo>
                    <a:pt x="1297" y="4561"/>
                  </a:lnTo>
                  <a:lnTo>
                    <a:pt x="1254" y="4547"/>
                  </a:lnTo>
                  <a:lnTo>
                    <a:pt x="1214" y="4524"/>
                  </a:lnTo>
                  <a:lnTo>
                    <a:pt x="1179" y="4495"/>
                  </a:lnTo>
                  <a:lnTo>
                    <a:pt x="1150" y="4462"/>
                  </a:lnTo>
                  <a:lnTo>
                    <a:pt x="1127" y="4421"/>
                  </a:lnTo>
                  <a:lnTo>
                    <a:pt x="1115" y="4376"/>
                  </a:lnTo>
                  <a:lnTo>
                    <a:pt x="1110" y="4328"/>
                  </a:lnTo>
                  <a:lnTo>
                    <a:pt x="1115" y="4280"/>
                  </a:lnTo>
                  <a:lnTo>
                    <a:pt x="1127" y="4237"/>
                  </a:lnTo>
                  <a:lnTo>
                    <a:pt x="1150" y="4196"/>
                  </a:lnTo>
                  <a:lnTo>
                    <a:pt x="1179" y="4161"/>
                  </a:lnTo>
                  <a:lnTo>
                    <a:pt x="1214" y="4132"/>
                  </a:lnTo>
                  <a:lnTo>
                    <a:pt x="1254" y="4110"/>
                  </a:lnTo>
                  <a:lnTo>
                    <a:pt x="1297" y="4097"/>
                  </a:lnTo>
                  <a:lnTo>
                    <a:pt x="1345" y="4092"/>
                  </a:lnTo>
                  <a:lnTo>
                    <a:pt x="2040" y="4092"/>
                  </a:lnTo>
                  <a:lnTo>
                    <a:pt x="2040" y="3511"/>
                  </a:lnTo>
                  <a:lnTo>
                    <a:pt x="257" y="3511"/>
                  </a:lnTo>
                  <a:lnTo>
                    <a:pt x="210" y="3507"/>
                  </a:lnTo>
                  <a:lnTo>
                    <a:pt x="167" y="3494"/>
                  </a:lnTo>
                  <a:lnTo>
                    <a:pt x="127" y="3475"/>
                  </a:lnTo>
                  <a:lnTo>
                    <a:pt x="91" y="3451"/>
                  </a:lnTo>
                  <a:lnTo>
                    <a:pt x="61" y="3419"/>
                  </a:lnTo>
                  <a:lnTo>
                    <a:pt x="35" y="3384"/>
                  </a:lnTo>
                  <a:lnTo>
                    <a:pt x="16" y="3343"/>
                  </a:lnTo>
                  <a:lnTo>
                    <a:pt x="5" y="3300"/>
                  </a:lnTo>
                  <a:lnTo>
                    <a:pt x="0" y="3255"/>
                  </a:lnTo>
                  <a:lnTo>
                    <a:pt x="0" y="256"/>
                  </a:lnTo>
                  <a:lnTo>
                    <a:pt x="5" y="211"/>
                  </a:lnTo>
                  <a:lnTo>
                    <a:pt x="16" y="168"/>
                  </a:lnTo>
                  <a:lnTo>
                    <a:pt x="35" y="127"/>
                  </a:lnTo>
                  <a:lnTo>
                    <a:pt x="61" y="90"/>
                  </a:lnTo>
                  <a:lnTo>
                    <a:pt x="91" y="60"/>
                  </a:lnTo>
                  <a:lnTo>
                    <a:pt x="127" y="36"/>
                  </a:lnTo>
                  <a:lnTo>
                    <a:pt x="167" y="17"/>
                  </a:lnTo>
                  <a:lnTo>
                    <a:pt x="210" y="4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9" name="Freeform 1011"/>
            <p:cNvSpPr/>
            <p:nvPr/>
          </p:nvSpPr>
          <p:spPr bwMode="auto">
            <a:xfrm>
              <a:off x="-3422" y="648"/>
              <a:ext cx="560" cy="539"/>
            </a:xfrm>
            <a:custGeom>
              <a:avLst/>
              <a:gdLst>
                <a:gd name="T0" fmla="*/ 964 w 1121"/>
                <a:gd name="T1" fmla="*/ 0 h 1078"/>
                <a:gd name="T2" fmla="*/ 993 w 1121"/>
                <a:gd name="T3" fmla="*/ 4 h 1078"/>
                <a:gd name="T4" fmla="*/ 1022 w 1121"/>
                <a:gd name="T5" fmla="*/ 12 h 1078"/>
                <a:gd name="T6" fmla="*/ 1048 w 1121"/>
                <a:gd name="T7" fmla="*/ 26 h 1078"/>
                <a:gd name="T8" fmla="*/ 1073 w 1121"/>
                <a:gd name="T9" fmla="*/ 45 h 1078"/>
                <a:gd name="T10" fmla="*/ 1094 w 1121"/>
                <a:gd name="T11" fmla="*/ 69 h 1078"/>
                <a:gd name="T12" fmla="*/ 1108 w 1121"/>
                <a:gd name="T13" fmla="*/ 97 h 1078"/>
                <a:gd name="T14" fmla="*/ 1118 w 1121"/>
                <a:gd name="T15" fmla="*/ 126 h 1078"/>
                <a:gd name="T16" fmla="*/ 1121 w 1121"/>
                <a:gd name="T17" fmla="*/ 158 h 1078"/>
                <a:gd name="T18" fmla="*/ 1121 w 1121"/>
                <a:gd name="T19" fmla="*/ 161 h 1078"/>
                <a:gd name="T20" fmla="*/ 1116 w 1121"/>
                <a:gd name="T21" fmla="*/ 198 h 1078"/>
                <a:gd name="T22" fmla="*/ 1105 w 1121"/>
                <a:gd name="T23" fmla="*/ 230 h 1078"/>
                <a:gd name="T24" fmla="*/ 1086 w 1121"/>
                <a:gd name="T25" fmla="*/ 261 h 1078"/>
                <a:gd name="T26" fmla="*/ 1060 w 1121"/>
                <a:gd name="T27" fmla="*/ 285 h 1078"/>
                <a:gd name="T28" fmla="*/ 1030 w 1121"/>
                <a:gd name="T29" fmla="*/ 304 h 1078"/>
                <a:gd name="T30" fmla="*/ 525 w 1121"/>
                <a:gd name="T31" fmla="*/ 538 h 1078"/>
                <a:gd name="T32" fmla="*/ 1030 w 1121"/>
                <a:gd name="T33" fmla="*/ 775 h 1078"/>
                <a:gd name="T34" fmla="*/ 1060 w 1121"/>
                <a:gd name="T35" fmla="*/ 792 h 1078"/>
                <a:gd name="T36" fmla="*/ 1086 w 1121"/>
                <a:gd name="T37" fmla="*/ 818 h 1078"/>
                <a:gd name="T38" fmla="*/ 1105 w 1121"/>
                <a:gd name="T39" fmla="*/ 847 h 1078"/>
                <a:gd name="T40" fmla="*/ 1116 w 1121"/>
                <a:gd name="T41" fmla="*/ 881 h 1078"/>
                <a:gd name="T42" fmla="*/ 1121 w 1121"/>
                <a:gd name="T43" fmla="*/ 916 h 1078"/>
                <a:gd name="T44" fmla="*/ 1121 w 1121"/>
                <a:gd name="T45" fmla="*/ 921 h 1078"/>
                <a:gd name="T46" fmla="*/ 1118 w 1121"/>
                <a:gd name="T47" fmla="*/ 953 h 1078"/>
                <a:gd name="T48" fmla="*/ 1108 w 1121"/>
                <a:gd name="T49" fmla="*/ 982 h 1078"/>
                <a:gd name="T50" fmla="*/ 1094 w 1121"/>
                <a:gd name="T51" fmla="*/ 1009 h 1078"/>
                <a:gd name="T52" fmla="*/ 1073 w 1121"/>
                <a:gd name="T53" fmla="*/ 1033 h 1078"/>
                <a:gd name="T54" fmla="*/ 1048 w 1121"/>
                <a:gd name="T55" fmla="*/ 1053 h 1078"/>
                <a:gd name="T56" fmla="*/ 1022 w 1121"/>
                <a:gd name="T57" fmla="*/ 1067 h 1078"/>
                <a:gd name="T58" fmla="*/ 993 w 1121"/>
                <a:gd name="T59" fmla="*/ 1075 h 1078"/>
                <a:gd name="T60" fmla="*/ 964 w 1121"/>
                <a:gd name="T61" fmla="*/ 1078 h 1078"/>
                <a:gd name="T62" fmla="*/ 930 w 1121"/>
                <a:gd name="T63" fmla="*/ 1073 h 1078"/>
                <a:gd name="T64" fmla="*/ 898 w 1121"/>
                <a:gd name="T65" fmla="*/ 1064 h 1078"/>
                <a:gd name="T66" fmla="*/ 90 w 1121"/>
                <a:gd name="T67" fmla="*/ 688 h 1078"/>
                <a:gd name="T68" fmla="*/ 60 w 1121"/>
                <a:gd name="T69" fmla="*/ 669 h 1078"/>
                <a:gd name="T70" fmla="*/ 36 w 1121"/>
                <a:gd name="T71" fmla="*/ 643 h 1078"/>
                <a:gd name="T72" fmla="*/ 16 w 1121"/>
                <a:gd name="T73" fmla="*/ 614 h 1078"/>
                <a:gd name="T74" fmla="*/ 4 w 1121"/>
                <a:gd name="T75" fmla="*/ 580 h 1078"/>
                <a:gd name="T76" fmla="*/ 0 w 1121"/>
                <a:gd name="T77" fmla="*/ 545 h 1078"/>
                <a:gd name="T78" fmla="*/ 0 w 1121"/>
                <a:gd name="T79" fmla="*/ 534 h 1078"/>
                <a:gd name="T80" fmla="*/ 4 w 1121"/>
                <a:gd name="T81" fmla="*/ 498 h 1078"/>
                <a:gd name="T82" fmla="*/ 16 w 1121"/>
                <a:gd name="T83" fmla="*/ 465 h 1078"/>
                <a:gd name="T84" fmla="*/ 36 w 1121"/>
                <a:gd name="T85" fmla="*/ 434 h 1078"/>
                <a:gd name="T86" fmla="*/ 60 w 1121"/>
                <a:gd name="T87" fmla="*/ 410 h 1078"/>
                <a:gd name="T88" fmla="*/ 90 w 1121"/>
                <a:gd name="T89" fmla="*/ 391 h 1078"/>
                <a:gd name="T90" fmla="*/ 898 w 1121"/>
                <a:gd name="T91" fmla="*/ 15 h 1078"/>
                <a:gd name="T92" fmla="*/ 930 w 1121"/>
                <a:gd name="T93" fmla="*/ 5 h 1078"/>
                <a:gd name="T94" fmla="*/ 964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964" y="0"/>
                  </a:moveTo>
                  <a:lnTo>
                    <a:pt x="993" y="4"/>
                  </a:lnTo>
                  <a:lnTo>
                    <a:pt x="1022" y="12"/>
                  </a:lnTo>
                  <a:lnTo>
                    <a:pt x="1048" y="26"/>
                  </a:lnTo>
                  <a:lnTo>
                    <a:pt x="1073" y="45"/>
                  </a:lnTo>
                  <a:lnTo>
                    <a:pt x="1094" y="69"/>
                  </a:lnTo>
                  <a:lnTo>
                    <a:pt x="1108" y="97"/>
                  </a:lnTo>
                  <a:lnTo>
                    <a:pt x="1118" y="126"/>
                  </a:lnTo>
                  <a:lnTo>
                    <a:pt x="1121" y="158"/>
                  </a:lnTo>
                  <a:lnTo>
                    <a:pt x="1121" y="161"/>
                  </a:lnTo>
                  <a:lnTo>
                    <a:pt x="1116" y="198"/>
                  </a:lnTo>
                  <a:lnTo>
                    <a:pt x="1105" y="230"/>
                  </a:lnTo>
                  <a:lnTo>
                    <a:pt x="1086" y="261"/>
                  </a:lnTo>
                  <a:lnTo>
                    <a:pt x="1060" y="285"/>
                  </a:lnTo>
                  <a:lnTo>
                    <a:pt x="1030" y="304"/>
                  </a:lnTo>
                  <a:lnTo>
                    <a:pt x="525" y="538"/>
                  </a:lnTo>
                  <a:lnTo>
                    <a:pt x="1030" y="775"/>
                  </a:lnTo>
                  <a:lnTo>
                    <a:pt x="1060" y="792"/>
                  </a:lnTo>
                  <a:lnTo>
                    <a:pt x="1086" y="818"/>
                  </a:lnTo>
                  <a:lnTo>
                    <a:pt x="1105" y="847"/>
                  </a:lnTo>
                  <a:lnTo>
                    <a:pt x="1116" y="881"/>
                  </a:lnTo>
                  <a:lnTo>
                    <a:pt x="1121" y="916"/>
                  </a:lnTo>
                  <a:lnTo>
                    <a:pt x="1121" y="921"/>
                  </a:lnTo>
                  <a:lnTo>
                    <a:pt x="1118" y="953"/>
                  </a:lnTo>
                  <a:lnTo>
                    <a:pt x="1108" y="982"/>
                  </a:lnTo>
                  <a:lnTo>
                    <a:pt x="1094" y="1009"/>
                  </a:lnTo>
                  <a:lnTo>
                    <a:pt x="1073" y="1033"/>
                  </a:lnTo>
                  <a:lnTo>
                    <a:pt x="1048" y="1053"/>
                  </a:lnTo>
                  <a:lnTo>
                    <a:pt x="1022" y="1067"/>
                  </a:lnTo>
                  <a:lnTo>
                    <a:pt x="993" y="1075"/>
                  </a:lnTo>
                  <a:lnTo>
                    <a:pt x="964" y="1078"/>
                  </a:lnTo>
                  <a:lnTo>
                    <a:pt x="930" y="1073"/>
                  </a:lnTo>
                  <a:lnTo>
                    <a:pt x="898" y="1064"/>
                  </a:lnTo>
                  <a:lnTo>
                    <a:pt x="90" y="688"/>
                  </a:lnTo>
                  <a:lnTo>
                    <a:pt x="60" y="669"/>
                  </a:lnTo>
                  <a:lnTo>
                    <a:pt x="36" y="643"/>
                  </a:lnTo>
                  <a:lnTo>
                    <a:pt x="16" y="614"/>
                  </a:lnTo>
                  <a:lnTo>
                    <a:pt x="4" y="580"/>
                  </a:lnTo>
                  <a:lnTo>
                    <a:pt x="0" y="545"/>
                  </a:lnTo>
                  <a:lnTo>
                    <a:pt x="0" y="534"/>
                  </a:lnTo>
                  <a:lnTo>
                    <a:pt x="4" y="498"/>
                  </a:lnTo>
                  <a:lnTo>
                    <a:pt x="16" y="465"/>
                  </a:lnTo>
                  <a:lnTo>
                    <a:pt x="36" y="434"/>
                  </a:lnTo>
                  <a:lnTo>
                    <a:pt x="60" y="410"/>
                  </a:lnTo>
                  <a:lnTo>
                    <a:pt x="90" y="391"/>
                  </a:lnTo>
                  <a:lnTo>
                    <a:pt x="898" y="15"/>
                  </a:lnTo>
                  <a:lnTo>
                    <a:pt x="930" y="5"/>
                  </a:lnTo>
                  <a:lnTo>
                    <a:pt x="9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20" name="Freeform 1012"/>
            <p:cNvSpPr/>
            <p:nvPr/>
          </p:nvSpPr>
          <p:spPr bwMode="auto">
            <a:xfrm>
              <a:off x="-2873" y="424"/>
              <a:ext cx="423" cy="982"/>
            </a:xfrm>
            <a:custGeom>
              <a:avLst/>
              <a:gdLst>
                <a:gd name="T0" fmla="*/ 686 w 847"/>
                <a:gd name="T1" fmla="*/ 0 h 1963"/>
                <a:gd name="T2" fmla="*/ 691 w 847"/>
                <a:gd name="T3" fmla="*/ 0 h 1963"/>
                <a:gd name="T4" fmla="*/ 728 w 847"/>
                <a:gd name="T5" fmla="*/ 3 h 1963"/>
                <a:gd name="T6" fmla="*/ 762 w 847"/>
                <a:gd name="T7" fmla="*/ 16 h 1963"/>
                <a:gd name="T8" fmla="*/ 792 w 847"/>
                <a:gd name="T9" fmla="*/ 37 h 1963"/>
                <a:gd name="T10" fmla="*/ 818 w 847"/>
                <a:gd name="T11" fmla="*/ 64 h 1963"/>
                <a:gd name="T12" fmla="*/ 835 w 847"/>
                <a:gd name="T13" fmla="*/ 96 h 1963"/>
                <a:gd name="T14" fmla="*/ 845 w 847"/>
                <a:gd name="T15" fmla="*/ 131 h 1963"/>
                <a:gd name="T16" fmla="*/ 847 w 847"/>
                <a:gd name="T17" fmla="*/ 168 h 1963"/>
                <a:gd name="T18" fmla="*/ 840 w 847"/>
                <a:gd name="T19" fmla="*/ 204 h 1963"/>
                <a:gd name="T20" fmla="*/ 309 w 847"/>
                <a:gd name="T21" fmla="*/ 1854 h 1963"/>
                <a:gd name="T22" fmla="*/ 295 w 847"/>
                <a:gd name="T23" fmla="*/ 1884 h 1963"/>
                <a:gd name="T24" fmla="*/ 276 w 847"/>
                <a:gd name="T25" fmla="*/ 1911 h 1963"/>
                <a:gd name="T26" fmla="*/ 252 w 847"/>
                <a:gd name="T27" fmla="*/ 1934 h 1963"/>
                <a:gd name="T28" fmla="*/ 224 w 847"/>
                <a:gd name="T29" fmla="*/ 1950 h 1963"/>
                <a:gd name="T30" fmla="*/ 192 w 847"/>
                <a:gd name="T31" fmla="*/ 1960 h 1963"/>
                <a:gd name="T32" fmla="*/ 160 w 847"/>
                <a:gd name="T33" fmla="*/ 1963 h 1963"/>
                <a:gd name="T34" fmla="*/ 155 w 847"/>
                <a:gd name="T35" fmla="*/ 1963 h 1963"/>
                <a:gd name="T36" fmla="*/ 118 w 847"/>
                <a:gd name="T37" fmla="*/ 1960 h 1963"/>
                <a:gd name="T38" fmla="*/ 85 w 847"/>
                <a:gd name="T39" fmla="*/ 1947 h 1963"/>
                <a:gd name="T40" fmla="*/ 54 w 847"/>
                <a:gd name="T41" fmla="*/ 1926 h 1963"/>
                <a:gd name="T42" fmla="*/ 29 w 847"/>
                <a:gd name="T43" fmla="*/ 1899 h 1963"/>
                <a:gd name="T44" fmla="*/ 11 w 847"/>
                <a:gd name="T45" fmla="*/ 1866 h 1963"/>
                <a:gd name="T46" fmla="*/ 1 w 847"/>
                <a:gd name="T47" fmla="*/ 1831 h 1963"/>
                <a:gd name="T48" fmla="*/ 0 w 847"/>
                <a:gd name="T49" fmla="*/ 1794 h 1963"/>
                <a:gd name="T50" fmla="*/ 6 w 847"/>
                <a:gd name="T51" fmla="*/ 1759 h 1963"/>
                <a:gd name="T52" fmla="*/ 537 w 847"/>
                <a:gd name="T53" fmla="*/ 109 h 1963"/>
                <a:gd name="T54" fmla="*/ 551 w 847"/>
                <a:gd name="T55" fmla="*/ 77 h 1963"/>
                <a:gd name="T56" fmla="*/ 571 w 847"/>
                <a:gd name="T57" fmla="*/ 51 h 1963"/>
                <a:gd name="T58" fmla="*/ 595 w 847"/>
                <a:gd name="T59" fmla="*/ 29 h 1963"/>
                <a:gd name="T60" fmla="*/ 622 w 847"/>
                <a:gd name="T61" fmla="*/ 13 h 1963"/>
                <a:gd name="T62" fmla="*/ 654 w 847"/>
                <a:gd name="T63" fmla="*/ 3 h 1963"/>
                <a:gd name="T64" fmla="*/ 686 w 847"/>
                <a:gd name="T65" fmla="*/ 0 h 1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47" h="1963">
                  <a:moveTo>
                    <a:pt x="686" y="0"/>
                  </a:moveTo>
                  <a:lnTo>
                    <a:pt x="691" y="0"/>
                  </a:lnTo>
                  <a:lnTo>
                    <a:pt x="728" y="3"/>
                  </a:lnTo>
                  <a:lnTo>
                    <a:pt x="762" y="16"/>
                  </a:lnTo>
                  <a:lnTo>
                    <a:pt x="792" y="37"/>
                  </a:lnTo>
                  <a:lnTo>
                    <a:pt x="818" y="64"/>
                  </a:lnTo>
                  <a:lnTo>
                    <a:pt x="835" y="96"/>
                  </a:lnTo>
                  <a:lnTo>
                    <a:pt x="845" y="131"/>
                  </a:lnTo>
                  <a:lnTo>
                    <a:pt x="847" y="168"/>
                  </a:lnTo>
                  <a:lnTo>
                    <a:pt x="840" y="204"/>
                  </a:lnTo>
                  <a:lnTo>
                    <a:pt x="309" y="1854"/>
                  </a:lnTo>
                  <a:lnTo>
                    <a:pt x="295" y="1884"/>
                  </a:lnTo>
                  <a:lnTo>
                    <a:pt x="276" y="1911"/>
                  </a:lnTo>
                  <a:lnTo>
                    <a:pt x="252" y="1934"/>
                  </a:lnTo>
                  <a:lnTo>
                    <a:pt x="224" y="1950"/>
                  </a:lnTo>
                  <a:lnTo>
                    <a:pt x="192" y="1960"/>
                  </a:lnTo>
                  <a:lnTo>
                    <a:pt x="160" y="1963"/>
                  </a:lnTo>
                  <a:lnTo>
                    <a:pt x="155" y="1963"/>
                  </a:lnTo>
                  <a:lnTo>
                    <a:pt x="118" y="1960"/>
                  </a:lnTo>
                  <a:lnTo>
                    <a:pt x="85" y="1947"/>
                  </a:lnTo>
                  <a:lnTo>
                    <a:pt x="54" y="1926"/>
                  </a:lnTo>
                  <a:lnTo>
                    <a:pt x="29" y="1899"/>
                  </a:lnTo>
                  <a:lnTo>
                    <a:pt x="11" y="1866"/>
                  </a:lnTo>
                  <a:lnTo>
                    <a:pt x="1" y="1831"/>
                  </a:lnTo>
                  <a:lnTo>
                    <a:pt x="0" y="1794"/>
                  </a:lnTo>
                  <a:lnTo>
                    <a:pt x="6" y="1759"/>
                  </a:lnTo>
                  <a:lnTo>
                    <a:pt x="537" y="109"/>
                  </a:lnTo>
                  <a:lnTo>
                    <a:pt x="551" y="77"/>
                  </a:lnTo>
                  <a:lnTo>
                    <a:pt x="571" y="51"/>
                  </a:lnTo>
                  <a:lnTo>
                    <a:pt x="595" y="29"/>
                  </a:lnTo>
                  <a:lnTo>
                    <a:pt x="622" y="13"/>
                  </a:lnTo>
                  <a:lnTo>
                    <a:pt x="654" y="3"/>
                  </a:lnTo>
                  <a:lnTo>
                    <a:pt x="6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21" name="Freeform 1013"/>
            <p:cNvSpPr/>
            <p:nvPr/>
          </p:nvSpPr>
          <p:spPr bwMode="auto">
            <a:xfrm>
              <a:off x="-2461" y="648"/>
              <a:ext cx="561" cy="539"/>
            </a:xfrm>
            <a:custGeom>
              <a:avLst/>
              <a:gdLst>
                <a:gd name="T0" fmla="*/ 157 w 1121"/>
                <a:gd name="T1" fmla="*/ 0 h 1078"/>
                <a:gd name="T2" fmla="*/ 191 w 1121"/>
                <a:gd name="T3" fmla="*/ 5 h 1078"/>
                <a:gd name="T4" fmla="*/ 223 w 1121"/>
                <a:gd name="T5" fmla="*/ 15 h 1078"/>
                <a:gd name="T6" fmla="*/ 1031 w 1121"/>
                <a:gd name="T7" fmla="*/ 391 h 1078"/>
                <a:gd name="T8" fmla="*/ 1062 w 1121"/>
                <a:gd name="T9" fmla="*/ 410 h 1078"/>
                <a:gd name="T10" fmla="*/ 1086 w 1121"/>
                <a:gd name="T11" fmla="*/ 434 h 1078"/>
                <a:gd name="T12" fmla="*/ 1105 w 1121"/>
                <a:gd name="T13" fmla="*/ 465 h 1078"/>
                <a:gd name="T14" fmla="*/ 1118 w 1121"/>
                <a:gd name="T15" fmla="*/ 498 h 1078"/>
                <a:gd name="T16" fmla="*/ 1121 w 1121"/>
                <a:gd name="T17" fmla="*/ 534 h 1078"/>
                <a:gd name="T18" fmla="*/ 1121 w 1121"/>
                <a:gd name="T19" fmla="*/ 545 h 1078"/>
                <a:gd name="T20" fmla="*/ 1118 w 1121"/>
                <a:gd name="T21" fmla="*/ 580 h 1078"/>
                <a:gd name="T22" fmla="*/ 1105 w 1121"/>
                <a:gd name="T23" fmla="*/ 614 h 1078"/>
                <a:gd name="T24" fmla="*/ 1086 w 1121"/>
                <a:gd name="T25" fmla="*/ 643 h 1078"/>
                <a:gd name="T26" fmla="*/ 1062 w 1121"/>
                <a:gd name="T27" fmla="*/ 669 h 1078"/>
                <a:gd name="T28" fmla="*/ 1031 w 1121"/>
                <a:gd name="T29" fmla="*/ 688 h 1078"/>
                <a:gd name="T30" fmla="*/ 223 w 1121"/>
                <a:gd name="T31" fmla="*/ 1064 h 1078"/>
                <a:gd name="T32" fmla="*/ 191 w 1121"/>
                <a:gd name="T33" fmla="*/ 1073 h 1078"/>
                <a:gd name="T34" fmla="*/ 157 w 1121"/>
                <a:gd name="T35" fmla="*/ 1078 h 1078"/>
                <a:gd name="T36" fmla="*/ 128 w 1121"/>
                <a:gd name="T37" fmla="*/ 1075 h 1078"/>
                <a:gd name="T38" fmla="*/ 100 w 1121"/>
                <a:gd name="T39" fmla="*/ 1067 h 1078"/>
                <a:gd name="T40" fmla="*/ 74 w 1121"/>
                <a:gd name="T41" fmla="*/ 1053 h 1078"/>
                <a:gd name="T42" fmla="*/ 48 w 1121"/>
                <a:gd name="T43" fmla="*/ 1033 h 1078"/>
                <a:gd name="T44" fmla="*/ 27 w 1121"/>
                <a:gd name="T45" fmla="*/ 1009 h 1078"/>
                <a:gd name="T46" fmla="*/ 13 w 1121"/>
                <a:gd name="T47" fmla="*/ 982 h 1078"/>
                <a:gd name="T48" fmla="*/ 3 w 1121"/>
                <a:gd name="T49" fmla="*/ 953 h 1078"/>
                <a:gd name="T50" fmla="*/ 0 w 1121"/>
                <a:gd name="T51" fmla="*/ 921 h 1078"/>
                <a:gd name="T52" fmla="*/ 0 w 1121"/>
                <a:gd name="T53" fmla="*/ 916 h 1078"/>
                <a:gd name="T54" fmla="*/ 5 w 1121"/>
                <a:gd name="T55" fmla="*/ 881 h 1078"/>
                <a:gd name="T56" fmla="*/ 16 w 1121"/>
                <a:gd name="T57" fmla="*/ 847 h 1078"/>
                <a:gd name="T58" fmla="*/ 35 w 1121"/>
                <a:gd name="T59" fmla="*/ 818 h 1078"/>
                <a:gd name="T60" fmla="*/ 61 w 1121"/>
                <a:gd name="T61" fmla="*/ 792 h 1078"/>
                <a:gd name="T62" fmla="*/ 92 w 1121"/>
                <a:gd name="T63" fmla="*/ 775 h 1078"/>
                <a:gd name="T64" fmla="*/ 597 w 1121"/>
                <a:gd name="T65" fmla="*/ 538 h 1078"/>
                <a:gd name="T66" fmla="*/ 92 w 1121"/>
                <a:gd name="T67" fmla="*/ 304 h 1078"/>
                <a:gd name="T68" fmla="*/ 61 w 1121"/>
                <a:gd name="T69" fmla="*/ 285 h 1078"/>
                <a:gd name="T70" fmla="*/ 35 w 1121"/>
                <a:gd name="T71" fmla="*/ 261 h 1078"/>
                <a:gd name="T72" fmla="*/ 16 w 1121"/>
                <a:gd name="T73" fmla="*/ 230 h 1078"/>
                <a:gd name="T74" fmla="*/ 5 w 1121"/>
                <a:gd name="T75" fmla="*/ 198 h 1078"/>
                <a:gd name="T76" fmla="*/ 0 w 1121"/>
                <a:gd name="T77" fmla="*/ 161 h 1078"/>
                <a:gd name="T78" fmla="*/ 0 w 1121"/>
                <a:gd name="T79" fmla="*/ 158 h 1078"/>
                <a:gd name="T80" fmla="*/ 3 w 1121"/>
                <a:gd name="T81" fmla="*/ 126 h 1078"/>
                <a:gd name="T82" fmla="*/ 13 w 1121"/>
                <a:gd name="T83" fmla="*/ 97 h 1078"/>
                <a:gd name="T84" fmla="*/ 27 w 1121"/>
                <a:gd name="T85" fmla="*/ 69 h 1078"/>
                <a:gd name="T86" fmla="*/ 48 w 1121"/>
                <a:gd name="T87" fmla="*/ 45 h 1078"/>
                <a:gd name="T88" fmla="*/ 74 w 1121"/>
                <a:gd name="T89" fmla="*/ 24 h 1078"/>
                <a:gd name="T90" fmla="*/ 100 w 1121"/>
                <a:gd name="T91" fmla="*/ 12 h 1078"/>
                <a:gd name="T92" fmla="*/ 128 w 1121"/>
                <a:gd name="T93" fmla="*/ 4 h 1078"/>
                <a:gd name="T94" fmla="*/ 157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157" y="0"/>
                  </a:moveTo>
                  <a:lnTo>
                    <a:pt x="191" y="5"/>
                  </a:lnTo>
                  <a:lnTo>
                    <a:pt x="223" y="15"/>
                  </a:lnTo>
                  <a:lnTo>
                    <a:pt x="1031" y="391"/>
                  </a:lnTo>
                  <a:lnTo>
                    <a:pt x="1062" y="410"/>
                  </a:lnTo>
                  <a:lnTo>
                    <a:pt x="1086" y="434"/>
                  </a:lnTo>
                  <a:lnTo>
                    <a:pt x="1105" y="465"/>
                  </a:lnTo>
                  <a:lnTo>
                    <a:pt x="1118" y="498"/>
                  </a:lnTo>
                  <a:lnTo>
                    <a:pt x="1121" y="534"/>
                  </a:lnTo>
                  <a:lnTo>
                    <a:pt x="1121" y="545"/>
                  </a:lnTo>
                  <a:lnTo>
                    <a:pt x="1118" y="580"/>
                  </a:lnTo>
                  <a:lnTo>
                    <a:pt x="1105" y="614"/>
                  </a:lnTo>
                  <a:lnTo>
                    <a:pt x="1086" y="643"/>
                  </a:lnTo>
                  <a:lnTo>
                    <a:pt x="1062" y="669"/>
                  </a:lnTo>
                  <a:lnTo>
                    <a:pt x="1031" y="688"/>
                  </a:lnTo>
                  <a:lnTo>
                    <a:pt x="223" y="1064"/>
                  </a:lnTo>
                  <a:lnTo>
                    <a:pt x="191" y="1073"/>
                  </a:lnTo>
                  <a:lnTo>
                    <a:pt x="157" y="1078"/>
                  </a:lnTo>
                  <a:lnTo>
                    <a:pt x="128" y="1075"/>
                  </a:lnTo>
                  <a:lnTo>
                    <a:pt x="100" y="1067"/>
                  </a:lnTo>
                  <a:lnTo>
                    <a:pt x="74" y="1053"/>
                  </a:lnTo>
                  <a:lnTo>
                    <a:pt x="48" y="1033"/>
                  </a:lnTo>
                  <a:lnTo>
                    <a:pt x="27" y="1009"/>
                  </a:lnTo>
                  <a:lnTo>
                    <a:pt x="13" y="982"/>
                  </a:lnTo>
                  <a:lnTo>
                    <a:pt x="3" y="953"/>
                  </a:lnTo>
                  <a:lnTo>
                    <a:pt x="0" y="921"/>
                  </a:lnTo>
                  <a:lnTo>
                    <a:pt x="0" y="916"/>
                  </a:lnTo>
                  <a:lnTo>
                    <a:pt x="5" y="881"/>
                  </a:lnTo>
                  <a:lnTo>
                    <a:pt x="16" y="847"/>
                  </a:lnTo>
                  <a:lnTo>
                    <a:pt x="35" y="818"/>
                  </a:lnTo>
                  <a:lnTo>
                    <a:pt x="61" y="792"/>
                  </a:lnTo>
                  <a:lnTo>
                    <a:pt x="92" y="775"/>
                  </a:lnTo>
                  <a:lnTo>
                    <a:pt x="597" y="538"/>
                  </a:lnTo>
                  <a:lnTo>
                    <a:pt x="92" y="304"/>
                  </a:lnTo>
                  <a:lnTo>
                    <a:pt x="61" y="285"/>
                  </a:lnTo>
                  <a:lnTo>
                    <a:pt x="35" y="261"/>
                  </a:lnTo>
                  <a:lnTo>
                    <a:pt x="16" y="230"/>
                  </a:lnTo>
                  <a:lnTo>
                    <a:pt x="5" y="198"/>
                  </a:lnTo>
                  <a:lnTo>
                    <a:pt x="0" y="161"/>
                  </a:lnTo>
                  <a:lnTo>
                    <a:pt x="0" y="158"/>
                  </a:lnTo>
                  <a:lnTo>
                    <a:pt x="3" y="126"/>
                  </a:lnTo>
                  <a:lnTo>
                    <a:pt x="13" y="97"/>
                  </a:lnTo>
                  <a:lnTo>
                    <a:pt x="27" y="69"/>
                  </a:lnTo>
                  <a:lnTo>
                    <a:pt x="48" y="45"/>
                  </a:lnTo>
                  <a:lnTo>
                    <a:pt x="74" y="24"/>
                  </a:lnTo>
                  <a:lnTo>
                    <a:pt x="100" y="12"/>
                  </a:lnTo>
                  <a:lnTo>
                    <a:pt x="128" y="4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</p:grpSp>
      <p:sp>
        <p:nvSpPr>
          <p:cNvPr id="6" name="Text Box 5"/>
          <p:cNvSpPr txBox="1"/>
          <p:nvPr/>
        </p:nvSpPr>
        <p:spPr>
          <a:xfrm>
            <a:off x="1283335" y="3509010"/>
            <a:ext cx="657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accent2"/>
                </a:solidFill>
                <a:latin typeface="Arial Bold" panose="020B0604020202020204" charset="0"/>
                <a:cs typeface="Arial Bold" panose="020B0604020202020204" charset="0"/>
                <a:hlinkClick r:id="rId1" action="ppaction://hlinkfile"/>
              </a:rPr>
              <a:t>Show</a:t>
            </a:r>
            <a:endParaRPr lang="en-US" sz="1400" b="1">
              <a:solidFill>
                <a:schemeClr val="accent2"/>
              </a:solidFill>
              <a:latin typeface="Arial Bold" panose="020B0604020202020204" charset="0"/>
              <a:cs typeface="Arial Bold" panose="020B06040202020202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>
                <a:sym typeface="+mn-lt"/>
              </a:rPr>
              <a:t>API STORE CUSTOMER AND TRANSACTION</a:t>
            </a:r>
            <a:endParaRPr lang="en-US" altLang="zh-CN" dirty="0"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>
                <a:sym typeface="+mn-lt"/>
              </a:rPr>
              <a:t>DEMO 1</a:t>
            </a:r>
            <a:endParaRPr lang="en-US" altLang="zh-CN" dirty="0">
              <a:sym typeface="+mn-lt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538000" y="3581400"/>
            <a:ext cx="111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5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8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heme/theme1.xml><?xml version="1.0" encoding="utf-8"?>
<a:theme xmlns:a="http://schemas.openxmlformats.org/drawingml/2006/main" name="Office 主题">
  <a:themeElements>
    <a:clrScheme name="配色方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43163"/>
      </a:accent1>
      <a:accent2>
        <a:srgbClr val="2354AD"/>
      </a:accent2>
      <a:accent3>
        <a:srgbClr val="C3D4F3"/>
      </a:accent3>
      <a:accent4>
        <a:srgbClr val="C2C2C2"/>
      </a:accent4>
      <a:accent5>
        <a:srgbClr val="F2F2F2"/>
      </a:accent5>
      <a:accent6>
        <a:srgbClr val="C5E0B3"/>
      </a:accent6>
      <a:hlink>
        <a:srgbClr val="0563C1"/>
      </a:hlink>
      <a:folHlink>
        <a:srgbClr val="954F72"/>
      </a:folHlink>
    </a:clrScheme>
    <a:fontScheme name="v01qqhs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795</Words>
  <Application>WPS Presentation</Application>
  <PresentationFormat>Widescreen</PresentationFormat>
  <Paragraphs>94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5" baseType="lpstr">
      <vt:lpstr>Arial</vt:lpstr>
      <vt:lpstr>SimSun</vt:lpstr>
      <vt:lpstr>Wingdings</vt:lpstr>
      <vt:lpstr>Arial Bold</vt:lpstr>
      <vt:lpstr>黑体</vt:lpstr>
      <vt:lpstr>黑体-简</vt:lpstr>
      <vt:lpstr>Tempus Sans ITC</vt:lpstr>
      <vt:lpstr>苹方-简</vt:lpstr>
      <vt:lpstr>幼圆</vt:lpstr>
      <vt:lpstr>宋体-简</vt:lpstr>
      <vt:lpstr>Open Sans Light</vt:lpstr>
      <vt:lpstr>Helvetica</vt:lpstr>
      <vt:lpstr>Microsoft YaHei</vt:lpstr>
      <vt:lpstr>汉仪旗黑</vt:lpstr>
      <vt:lpstr>Arial Unicode MS</vt:lpstr>
      <vt:lpstr>Calibri</vt:lpstr>
      <vt:lpstr>Helvetica Neue</vt:lpstr>
      <vt:lpstr>SimSun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uying</dc:creator>
  <cp:lastModifiedBy>piridin</cp:lastModifiedBy>
  <cp:revision>85</cp:revision>
  <dcterms:created xsi:type="dcterms:W3CDTF">2022-12-16T02:56:39Z</dcterms:created>
  <dcterms:modified xsi:type="dcterms:W3CDTF">2022-12-16T02:56:39Z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1033-4.7.0.7770</vt:lpwstr>
  </property>
  <property fmtid="{D5CDD505-2E9C-101B-9397-08002B2CF9AE}" pid="3" name="ICV">
    <vt:lpwstr>D610D80F587E42F0893AD95355F1A249</vt:lpwstr>
  </property>
</Properties>
</file>

<file path=docProps/thumbnail.jpeg>
</file>